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sldIdLst>
    <p:sldId id="299" r:id="rId5"/>
    <p:sldId id="301" r:id="rId6"/>
    <p:sldId id="302" r:id="rId7"/>
    <p:sldId id="303" r:id="rId8"/>
    <p:sldId id="304" r:id="rId9"/>
    <p:sldId id="305" r:id="rId10"/>
    <p:sldId id="306" r:id="rId11"/>
    <p:sldId id="307" r:id="rId12"/>
    <p:sldId id="308" r:id="rId13"/>
    <p:sldId id="309" r:id="rId14"/>
    <p:sldId id="310" r:id="rId15"/>
    <p:sldId id="311" r:id="rId16"/>
    <p:sldId id="31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irit-led" id="{615C3975-4541-964E-A153-CEF5E5581F30}">
          <p14:sldIdLst>
            <p14:sldId id="299"/>
            <p14:sldId id="301"/>
            <p14:sldId id="302"/>
            <p14:sldId id="303"/>
            <p14:sldId id="304"/>
            <p14:sldId id="305"/>
            <p14:sldId id="306"/>
            <p14:sldId id="307"/>
            <p14:sldId id="308"/>
            <p14:sldId id="309"/>
            <p14:sldId id="310"/>
            <p14:sldId id="311"/>
            <p14:sldId id="31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8E6BAE-6494-2249-B4B4-AC6009E013E8}" v="1" dt="2024-05-29T06:03:11.7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49"/>
    <p:restoredTop sz="94694"/>
  </p:normalViewPr>
  <p:slideViewPr>
    <p:cSldViewPr snapToGrid="0">
      <p:cViewPr varScale="1">
        <p:scale>
          <a:sx n="111" d="100"/>
          <a:sy n="111" d="100"/>
        </p:scale>
        <p:origin x="240" y="320"/>
      </p:cViewPr>
      <p:guideLst/>
    </p:cSldViewPr>
  </p:slideViewPr>
  <p:notesTextViewPr>
    <p:cViewPr>
      <p:scale>
        <a:sx n="1" d="1"/>
        <a:sy n="1" d="1"/>
      </p:scale>
      <p:origin x="0" y="0"/>
    </p:cViewPr>
  </p:notesTextViewPr>
  <p:notesViewPr>
    <p:cSldViewPr snapToGrid="0">
      <p:cViewPr varScale="1">
        <p:scale>
          <a:sx n="111" d="100"/>
          <a:sy n="111" d="100"/>
        </p:scale>
        <p:origin x="308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Bramble" userId="5cca5846-2981-4621-97aa-74b4ff740a9a" providerId="ADAL" clId="{618E6BAE-6494-2249-B4B4-AC6009E013E8}"/>
    <pc:docChg chg="undo custSel addSld delSld modSld delSection modSection">
      <pc:chgData name="Anna Bramble" userId="5cca5846-2981-4621-97aa-74b4ff740a9a" providerId="ADAL" clId="{618E6BAE-6494-2249-B4B4-AC6009E013E8}" dt="2024-05-30T04:38:42.318" v="97" actId="700"/>
      <pc:docMkLst>
        <pc:docMk/>
      </pc:docMkLst>
      <pc:sldChg chg="del">
        <pc:chgData name="Anna Bramble" userId="5cca5846-2981-4621-97aa-74b4ff740a9a" providerId="ADAL" clId="{618E6BAE-6494-2249-B4B4-AC6009E013E8}" dt="2024-05-29T05:58:46.394" v="0" actId="18676"/>
        <pc:sldMkLst>
          <pc:docMk/>
          <pc:sldMk cId="1782347660" sldId="256"/>
        </pc:sldMkLst>
      </pc:sldChg>
      <pc:sldChg chg="del">
        <pc:chgData name="Anna Bramble" userId="5cca5846-2981-4621-97aa-74b4ff740a9a" providerId="ADAL" clId="{618E6BAE-6494-2249-B4B4-AC6009E013E8}" dt="2024-05-29T05:58:46.394" v="0" actId="18676"/>
        <pc:sldMkLst>
          <pc:docMk/>
          <pc:sldMk cId="1756291545" sldId="258"/>
        </pc:sldMkLst>
      </pc:sldChg>
      <pc:sldChg chg="del">
        <pc:chgData name="Anna Bramble" userId="5cca5846-2981-4621-97aa-74b4ff740a9a" providerId="ADAL" clId="{618E6BAE-6494-2249-B4B4-AC6009E013E8}" dt="2024-05-29T06:02:50.197" v="88" actId="18676"/>
        <pc:sldMkLst>
          <pc:docMk/>
          <pc:sldMk cId="861846051" sldId="260"/>
        </pc:sldMkLst>
      </pc:sldChg>
      <pc:sldChg chg="del">
        <pc:chgData name="Anna Bramble" userId="5cca5846-2981-4621-97aa-74b4ff740a9a" providerId="ADAL" clId="{618E6BAE-6494-2249-B4B4-AC6009E013E8}" dt="2024-05-29T06:02:50.197" v="88" actId="18676"/>
        <pc:sldMkLst>
          <pc:docMk/>
          <pc:sldMk cId="980692359" sldId="261"/>
        </pc:sldMkLst>
      </pc:sldChg>
      <pc:sldChg chg="del">
        <pc:chgData name="Anna Bramble" userId="5cca5846-2981-4621-97aa-74b4ff740a9a" providerId="ADAL" clId="{618E6BAE-6494-2249-B4B4-AC6009E013E8}" dt="2024-05-29T06:02:50.197" v="88" actId="18676"/>
        <pc:sldMkLst>
          <pc:docMk/>
          <pc:sldMk cId="2501255087" sldId="262"/>
        </pc:sldMkLst>
      </pc:sldChg>
      <pc:sldChg chg="del">
        <pc:chgData name="Anna Bramble" userId="5cca5846-2981-4621-97aa-74b4ff740a9a" providerId="ADAL" clId="{618E6BAE-6494-2249-B4B4-AC6009E013E8}" dt="2024-05-29T06:02:50.197" v="88" actId="18676"/>
        <pc:sldMkLst>
          <pc:docMk/>
          <pc:sldMk cId="3460671664" sldId="263"/>
        </pc:sldMkLst>
      </pc:sldChg>
      <pc:sldChg chg="del">
        <pc:chgData name="Anna Bramble" userId="5cca5846-2981-4621-97aa-74b4ff740a9a" providerId="ADAL" clId="{618E6BAE-6494-2249-B4B4-AC6009E013E8}" dt="2024-05-29T06:02:50.197" v="88" actId="18676"/>
        <pc:sldMkLst>
          <pc:docMk/>
          <pc:sldMk cId="3352150545" sldId="264"/>
        </pc:sldMkLst>
      </pc:sldChg>
      <pc:sldChg chg="del">
        <pc:chgData name="Anna Bramble" userId="5cca5846-2981-4621-97aa-74b4ff740a9a" providerId="ADAL" clId="{618E6BAE-6494-2249-B4B4-AC6009E013E8}" dt="2024-05-29T06:02:50.197" v="88" actId="18676"/>
        <pc:sldMkLst>
          <pc:docMk/>
          <pc:sldMk cId="2011022475" sldId="265"/>
        </pc:sldMkLst>
      </pc:sldChg>
      <pc:sldChg chg="del">
        <pc:chgData name="Anna Bramble" userId="5cca5846-2981-4621-97aa-74b4ff740a9a" providerId="ADAL" clId="{618E6BAE-6494-2249-B4B4-AC6009E013E8}" dt="2024-05-29T06:02:50.197" v="88" actId="18676"/>
        <pc:sldMkLst>
          <pc:docMk/>
          <pc:sldMk cId="3172912336" sldId="266"/>
        </pc:sldMkLst>
      </pc:sldChg>
      <pc:sldChg chg="del">
        <pc:chgData name="Anna Bramble" userId="5cca5846-2981-4621-97aa-74b4ff740a9a" providerId="ADAL" clId="{618E6BAE-6494-2249-B4B4-AC6009E013E8}" dt="2024-05-29T06:02:50.197" v="88" actId="18676"/>
        <pc:sldMkLst>
          <pc:docMk/>
          <pc:sldMk cId="1827609087" sldId="267"/>
        </pc:sldMkLst>
      </pc:sldChg>
      <pc:sldChg chg="del">
        <pc:chgData name="Anna Bramble" userId="5cca5846-2981-4621-97aa-74b4ff740a9a" providerId="ADAL" clId="{618E6BAE-6494-2249-B4B4-AC6009E013E8}" dt="2024-05-29T06:02:50.197" v="88" actId="18676"/>
        <pc:sldMkLst>
          <pc:docMk/>
          <pc:sldMk cId="3121960071" sldId="268"/>
        </pc:sldMkLst>
      </pc:sldChg>
      <pc:sldChg chg="del">
        <pc:chgData name="Anna Bramble" userId="5cca5846-2981-4621-97aa-74b4ff740a9a" providerId="ADAL" clId="{618E6BAE-6494-2249-B4B4-AC6009E013E8}" dt="2024-05-29T06:02:50.197" v="88" actId="18676"/>
        <pc:sldMkLst>
          <pc:docMk/>
          <pc:sldMk cId="751155987" sldId="269"/>
        </pc:sldMkLst>
      </pc:sldChg>
      <pc:sldChg chg="del">
        <pc:chgData name="Anna Bramble" userId="5cca5846-2981-4621-97aa-74b4ff740a9a" providerId="ADAL" clId="{618E6BAE-6494-2249-B4B4-AC6009E013E8}" dt="2024-05-29T06:02:50.197" v="88" actId="18676"/>
        <pc:sldMkLst>
          <pc:docMk/>
          <pc:sldMk cId="1244055811" sldId="270"/>
        </pc:sldMkLst>
      </pc:sldChg>
      <pc:sldChg chg="del">
        <pc:chgData name="Anna Bramble" userId="5cca5846-2981-4621-97aa-74b4ff740a9a" providerId="ADAL" clId="{618E6BAE-6494-2249-B4B4-AC6009E013E8}" dt="2024-05-29T06:02:50.197" v="88" actId="18676"/>
        <pc:sldMkLst>
          <pc:docMk/>
          <pc:sldMk cId="2806553694" sldId="271"/>
        </pc:sldMkLst>
      </pc:sldChg>
      <pc:sldChg chg="del">
        <pc:chgData name="Anna Bramble" userId="5cca5846-2981-4621-97aa-74b4ff740a9a" providerId="ADAL" clId="{618E6BAE-6494-2249-B4B4-AC6009E013E8}" dt="2024-05-29T06:02:50.197" v="88" actId="18676"/>
        <pc:sldMkLst>
          <pc:docMk/>
          <pc:sldMk cId="975543236" sldId="272"/>
        </pc:sldMkLst>
      </pc:sldChg>
      <pc:sldChg chg="del">
        <pc:chgData name="Anna Bramble" userId="5cca5846-2981-4621-97aa-74b4ff740a9a" providerId="ADAL" clId="{618E6BAE-6494-2249-B4B4-AC6009E013E8}" dt="2024-05-29T05:58:46.394" v="0" actId="18676"/>
        <pc:sldMkLst>
          <pc:docMk/>
          <pc:sldMk cId="1903785861" sldId="278"/>
        </pc:sldMkLst>
      </pc:sldChg>
      <pc:sldChg chg="del">
        <pc:chgData name="Anna Bramble" userId="5cca5846-2981-4621-97aa-74b4ff740a9a" providerId="ADAL" clId="{618E6BAE-6494-2249-B4B4-AC6009E013E8}" dt="2024-05-29T05:58:46.394" v="0" actId="18676"/>
        <pc:sldMkLst>
          <pc:docMk/>
          <pc:sldMk cId="1328486593" sldId="279"/>
        </pc:sldMkLst>
      </pc:sldChg>
      <pc:sldChg chg="del">
        <pc:chgData name="Anna Bramble" userId="5cca5846-2981-4621-97aa-74b4ff740a9a" providerId="ADAL" clId="{618E6BAE-6494-2249-B4B4-AC6009E013E8}" dt="2024-05-29T05:58:46.394" v="0" actId="18676"/>
        <pc:sldMkLst>
          <pc:docMk/>
          <pc:sldMk cId="646045113" sldId="280"/>
        </pc:sldMkLst>
      </pc:sldChg>
      <pc:sldChg chg="del">
        <pc:chgData name="Anna Bramble" userId="5cca5846-2981-4621-97aa-74b4ff740a9a" providerId="ADAL" clId="{618E6BAE-6494-2249-B4B4-AC6009E013E8}" dt="2024-05-29T05:58:46.394" v="0" actId="18676"/>
        <pc:sldMkLst>
          <pc:docMk/>
          <pc:sldMk cId="3630064202" sldId="284"/>
        </pc:sldMkLst>
      </pc:sldChg>
      <pc:sldChg chg="del">
        <pc:chgData name="Anna Bramble" userId="5cca5846-2981-4621-97aa-74b4ff740a9a" providerId="ADAL" clId="{618E6BAE-6494-2249-B4B4-AC6009E013E8}" dt="2024-05-29T05:58:46.394" v="0" actId="18676"/>
        <pc:sldMkLst>
          <pc:docMk/>
          <pc:sldMk cId="667167489" sldId="285"/>
        </pc:sldMkLst>
      </pc:sldChg>
      <pc:sldChg chg="del">
        <pc:chgData name="Anna Bramble" userId="5cca5846-2981-4621-97aa-74b4ff740a9a" providerId="ADAL" clId="{618E6BAE-6494-2249-B4B4-AC6009E013E8}" dt="2024-05-29T05:58:46.394" v="0" actId="18676"/>
        <pc:sldMkLst>
          <pc:docMk/>
          <pc:sldMk cId="170936155" sldId="286"/>
        </pc:sldMkLst>
      </pc:sldChg>
      <pc:sldChg chg="del">
        <pc:chgData name="Anna Bramble" userId="5cca5846-2981-4621-97aa-74b4ff740a9a" providerId="ADAL" clId="{618E6BAE-6494-2249-B4B4-AC6009E013E8}" dt="2024-05-29T05:58:46.394" v="0" actId="18676"/>
        <pc:sldMkLst>
          <pc:docMk/>
          <pc:sldMk cId="1775092289" sldId="287"/>
        </pc:sldMkLst>
      </pc:sldChg>
      <pc:sldChg chg="del">
        <pc:chgData name="Anna Bramble" userId="5cca5846-2981-4621-97aa-74b4ff740a9a" providerId="ADAL" clId="{618E6BAE-6494-2249-B4B4-AC6009E013E8}" dt="2024-05-29T05:58:46.394" v="0" actId="18676"/>
        <pc:sldMkLst>
          <pc:docMk/>
          <pc:sldMk cId="1519444807" sldId="288"/>
        </pc:sldMkLst>
      </pc:sldChg>
      <pc:sldChg chg="del">
        <pc:chgData name="Anna Bramble" userId="5cca5846-2981-4621-97aa-74b4ff740a9a" providerId="ADAL" clId="{618E6BAE-6494-2249-B4B4-AC6009E013E8}" dt="2024-05-29T06:02:50.197" v="88" actId="18676"/>
        <pc:sldMkLst>
          <pc:docMk/>
          <pc:sldMk cId="424269343" sldId="289"/>
        </pc:sldMkLst>
      </pc:sldChg>
      <pc:sldChg chg="del">
        <pc:chgData name="Anna Bramble" userId="5cca5846-2981-4621-97aa-74b4ff740a9a" providerId="ADAL" clId="{618E6BAE-6494-2249-B4B4-AC6009E013E8}" dt="2024-05-29T05:58:46.394" v="0" actId="18676"/>
        <pc:sldMkLst>
          <pc:docMk/>
          <pc:sldMk cId="1539988294" sldId="290"/>
        </pc:sldMkLst>
      </pc:sldChg>
      <pc:sldChg chg="del">
        <pc:chgData name="Anna Bramble" userId="5cca5846-2981-4621-97aa-74b4ff740a9a" providerId="ADAL" clId="{618E6BAE-6494-2249-B4B4-AC6009E013E8}" dt="2024-05-29T06:02:50.197" v="88" actId="18676"/>
        <pc:sldMkLst>
          <pc:docMk/>
          <pc:sldMk cId="1423508966" sldId="291"/>
        </pc:sldMkLst>
      </pc:sldChg>
      <pc:sldChg chg="del">
        <pc:chgData name="Anna Bramble" userId="5cca5846-2981-4621-97aa-74b4ff740a9a" providerId="ADAL" clId="{618E6BAE-6494-2249-B4B4-AC6009E013E8}" dt="2024-05-29T05:58:46.394" v="0" actId="18676"/>
        <pc:sldMkLst>
          <pc:docMk/>
          <pc:sldMk cId="719233029" sldId="292"/>
        </pc:sldMkLst>
      </pc:sldChg>
      <pc:sldChg chg="del">
        <pc:chgData name="Anna Bramble" userId="5cca5846-2981-4621-97aa-74b4ff740a9a" providerId="ADAL" clId="{618E6BAE-6494-2249-B4B4-AC6009E013E8}" dt="2024-05-29T06:02:50.197" v="88" actId="18676"/>
        <pc:sldMkLst>
          <pc:docMk/>
          <pc:sldMk cId="732966892" sldId="293"/>
        </pc:sldMkLst>
      </pc:sldChg>
      <pc:sldChg chg="del">
        <pc:chgData name="Anna Bramble" userId="5cca5846-2981-4621-97aa-74b4ff740a9a" providerId="ADAL" clId="{618E6BAE-6494-2249-B4B4-AC6009E013E8}" dt="2024-05-29T06:02:50.197" v="88" actId="18676"/>
        <pc:sldMkLst>
          <pc:docMk/>
          <pc:sldMk cId="3912169737" sldId="294"/>
        </pc:sldMkLst>
      </pc:sldChg>
      <pc:sldChg chg="del">
        <pc:chgData name="Anna Bramble" userId="5cca5846-2981-4621-97aa-74b4ff740a9a" providerId="ADAL" clId="{618E6BAE-6494-2249-B4B4-AC6009E013E8}" dt="2024-05-29T06:02:50.197" v="88" actId="18676"/>
        <pc:sldMkLst>
          <pc:docMk/>
          <pc:sldMk cId="508679198" sldId="295"/>
        </pc:sldMkLst>
      </pc:sldChg>
      <pc:sldChg chg="del">
        <pc:chgData name="Anna Bramble" userId="5cca5846-2981-4621-97aa-74b4ff740a9a" providerId="ADAL" clId="{618E6BAE-6494-2249-B4B4-AC6009E013E8}" dt="2024-05-29T06:02:50.197" v="88" actId="18676"/>
        <pc:sldMkLst>
          <pc:docMk/>
          <pc:sldMk cId="3943237795" sldId="296"/>
        </pc:sldMkLst>
      </pc:sldChg>
      <pc:sldChg chg="del">
        <pc:chgData name="Anna Bramble" userId="5cca5846-2981-4621-97aa-74b4ff740a9a" providerId="ADAL" clId="{618E6BAE-6494-2249-B4B4-AC6009E013E8}" dt="2024-05-29T06:02:50.197" v="88" actId="18676"/>
        <pc:sldMkLst>
          <pc:docMk/>
          <pc:sldMk cId="771391779" sldId="297"/>
        </pc:sldMkLst>
      </pc:sldChg>
      <pc:sldChg chg="del">
        <pc:chgData name="Anna Bramble" userId="5cca5846-2981-4621-97aa-74b4ff740a9a" providerId="ADAL" clId="{618E6BAE-6494-2249-B4B4-AC6009E013E8}" dt="2024-05-29T06:02:50.197" v="88" actId="18676"/>
        <pc:sldMkLst>
          <pc:docMk/>
          <pc:sldMk cId="1993230691" sldId="298"/>
        </pc:sldMkLst>
      </pc:sldChg>
      <pc:sldChg chg="addSp delSp modSp mod modClrScheme chgLayout">
        <pc:chgData name="Anna Bramble" userId="5cca5846-2981-4621-97aa-74b4ff740a9a" providerId="ADAL" clId="{618E6BAE-6494-2249-B4B4-AC6009E013E8}" dt="2024-05-30T04:38:42.318" v="97" actId="700"/>
        <pc:sldMkLst>
          <pc:docMk/>
          <pc:sldMk cId="25755071" sldId="299"/>
        </pc:sldMkLst>
        <pc:spChg chg="add del mod ord">
          <ac:chgData name="Anna Bramble" userId="5cca5846-2981-4621-97aa-74b4ff740a9a" providerId="ADAL" clId="{618E6BAE-6494-2249-B4B4-AC6009E013E8}" dt="2024-05-30T04:38:42.318" v="97" actId="700"/>
          <ac:spMkLst>
            <pc:docMk/>
            <pc:sldMk cId="25755071" sldId="299"/>
            <ac:spMk id="2" creationId="{23B9B186-5A9C-5C6F-A717-48E7D6CF1303}"/>
          </ac:spMkLst>
        </pc:spChg>
        <pc:spChg chg="add del mod ord">
          <ac:chgData name="Anna Bramble" userId="5cca5846-2981-4621-97aa-74b4ff740a9a" providerId="ADAL" clId="{618E6BAE-6494-2249-B4B4-AC6009E013E8}" dt="2024-05-30T04:38:42.260" v="96" actId="700"/>
          <ac:spMkLst>
            <pc:docMk/>
            <pc:sldMk cId="25755071" sldId="299"/>
            <ac:spMk id="3" creationId="{78749D62-6D8E-0603-AA65-E23B52C04CD0}"/>
          </ac:spMkLst>
        </pc:spChg>
        <pc:spChg chg="mod ord">
          <ac:chgData name="Anna Bramble" userId="5cca5846-2981-4621-97aa-74b4ff740a9a" providerId="ADAL" clId="{618E6BAE-6494-2249-B4B4-AC6009E013E8}" dt="2024-05-30T04:38:42.318" v="97" actId="700"/>
          <ac:spMkLst>
            <pc:docMk/>
            <pc:sldMk cId="25755071" sldId="299"/>
            <ac:spMk id="18" creationId="{45884627-A35B-6213-A441-D4105163B61C}"/>
          </ac:spMkLst>
        </pc:spChg>
      </pc:sldChg>
      <pc:sldChg chg="del">
        <pc:chgData name="Anna Bramble" userId="5cca5846-2981-4621-97aa-74b4ff740a9a" providerId="ADAL" clId="{618E6BAE-6494-2249-B4B4-AC6009E013E8}" dt="2024-05-29T06:02:44.132" v="87" actId="18676"/>
        <pc:sldMkLst>
          <pc:docMk/>
          <pc:sldMk cId="1438137821" sldId="300"/>
        </pc:sldMkLst>
      </pc:sldChg>
      <pc:sldChg chg="modSp mod">
        <pc:chgData name="Anna Bramble" userId="5cca5846-2981-4621-97aa-74b4ff740a9a" providerId="ADAL" clId="{618E6BAE-6494-2249-B4B4-AC6009E013E8}" dt="2024-05-29T06:01:31.953" v="83" actId="114"/>
        <pc:sldMkLst>
          <pc:docMk/>
          <pc:sldMk cId="961338454" sldId="301"/>
        </pc:sldMkLst>
        <pc:spChg chg="mod">
          <ac:chgData name="Anna Bramble" userId="5cca5846-2981-4621-97aa-74b4ff740a9a" providerId="ADAL" clId="{618E6BAE-6494-2249-B4B4-AC6009E013E8}" dt="2024-05-29T05:59:13.010" v="8" actId="404"/>
          <ac:spMkLst>
            <pc:docMk/>
            <pc:sldMk cId="961338454" sldId="301"/>
            <ac:spMk id="2" creationId="{A9839B7E-CC6F-F8E0-3691-E922A4A3C39C}"/>
          </ac:spMkLst>
        </pc:spChg>
        <pc:spChg chg="mod">
          <ac:chgData name="Anna Bramble" userId="5cca5846-2981-4621-97aa-74b4ff740a9a" providerId="ADAL" clId="{618E6BAE-6494-2249-B4B4-AC6009E013E8}" dt="2024-05-29T06:01:31.953" v="83" actId="114"/>
          <ac:spMkLst>
            <pc:docMk/>
            <pc:sldMk cId="961338454" sldId="301"/>
            <ac:spMk id="3" creationId="{A5240887-A110-FE40-3A79-A4ED3DC85C5F}"/>
          </ac:spMkLst>
        </pc:spChg>
      </pc:sldChg>
      <pc:sldChg chg="modSp mod">
        <pc:chgData name="Anna Bramble" userId="5cca5846-2981-4621-97aa-74b4ff740a9a" providerId="ADAL" clId="{618E6BAE-6494-2249-B4B4-AC6009E013E8}" dt="2024-05-29T06:01:34.838" v="84" actId="114"/>
        <pc:sldMkLst>
          <pc:docMk/>
          <pc:sldMk cId="3898516954" sldId="302"/>
        </pc:sldMkLst>
        <pc:spChg chg="mod">
          <ac:chgData name="Anna Bramble" userId="5cca5846-2981-4621-97aa-74b4ff740a9a" providerId="ADAL" clId="{618E6BAE-6494-2249-B4B4-AC6009E013E8}" dt="2024-05-29T06:01:34.838" v="84" actId="114"/>
          <ac:spMkLst>
            <pc:docMk/>
            <pc:sldMk cId="3898516954" sldId="302"/>
            <ac:spMk id="3" creationId="{A5240887-A110-FE40-3A79-A4ED3DC85C5F}"/>
          </ac:spMkLst>
        </pc:spChg>
      </pc:sldChg>
      <pc:sldChg chg="modSp mod">
        <pc:chgData name="Anna Bramble" userId="5cca5846-2981-4621-97aa-74b4ff740a9a" providerId="ADAL" clId="{618E6BAE-6494-2249-B4B4-AC6009E013E8}" dt="2024-05-29T06:01:37.445" v="85" actId="114"/>
        <pc:sldMkLst>
          <pc:docMk/>
          <pc:sldMk cId="1230571947" sldId="303"/>
        </pc:sldMkLst>
        <pc:spChg chg="mod">
          <ac:chgData name="Anna Bramble" userId="5cca5846-2981-4621-97aa-74b4ff740a9a" providerId="ADAL" clId="{618E6BAE-6494-2249-B4B4-AC6009E013E8}" dt="2024-05-29T06:01:37.445" v="85" actId="114"/>
          <ac:spMkLst>
            <pc:docMk/>
            <pc:sldMk cId="1230571947" sldId="303"/>
            <ac:spMk id="3" creationId="{A5240887-A110-FE40-3A79-A4ED3DC85C5F}"/>
          </ac:spMkLst>
        </pc:spChg>
      </pc:sldChg>
      <pc:sldChg chg="modSp mod">
        <pc:chgData name="Anna Bramble" userId="5cca5846-2981-4621-97aa-74b4ff740a9a" providerId="ADAL" clId="{618E6BAE-6494-2249-B4B4-AC6009E013E8}" dt="2024-05-29T06:01:40.239" v="86" actId="114"/>
        <pc:sldMkLst>
          <pc:docMk/>
          <pc:sldMk cId="2252889521" sldId="304"/>
        </pc:sldMkLst>
        <pc:spChg chg="mod">
          <ac:chgData name="Anna Bramble" userId="5cca5846-2981-4621-97aa-74b4ff740a9a" providerId="ADAL" clId="{618E6BAE-6494-2249-B4B4-AC6009E013E8}" dt="2024-05-29T06:01:40.239" v="86" actId="114"/>
          <ac:spMkLst>
            <pc:docMk/>
            <pc:sldMk cId="2252889521" sldId="304"/>
            <ac:spMk id="3" creationId="{A5240887-A110-FE40-3A79-A4ED3DC85C5F}"/>
          </ac:spMkLst>
        </pc:spChg>
      </pc:sldChg>
      <pc:sldChg chg="del">
        <pc:chgData name="Anna Bramble" userId="5cca5846-2981-4621-97aa-74b4ff740a9a" providerId="ADAL" clId="{618E6BAE-6494-2249-B4B4-AC6009E013E8}" dt="2024-05-29T06:02:44.132" v="87" actId="18676"/>
        <pc:sldMkLst>
          <pc:docMk/>
          <pc:sldMk cId="999196583" sldId="312"/>
        </pc:sldMkLst>
      </pc:sldChg>
      <pc:sldChg chg="addSp delSp modSp new mod">
        <pc:chgData name="Anna Bramble" userId="5cca5846-2981-4621-97aa-74b4ff740a9a" providerId="ADAL" clId="{618E6BAE-6494-2249-B4B4-AC6009E013E8}" dt="2024-05-29T06:03:11.717" v="91"/>
        <pc:sldMkLst>
          <pc:docMk/>
          <pc:sldMk cId="1701158441" sldId="312"/>
        </pc:sldMkLst>
        <pc:spChg chg="del">
          <ac:chgData name="Anna Bramble" userId="5cca5846-2981-4621-97aa-74b4ff740a9a" providerId="ADAL" clId="{618E6BAE-6494-2249-B4B4-AC6009E013E8}" dt="2024-05-29T06:02:58.876" v="90" actId="478"/>
          <ac:spMkLst>
            <pc:docMk/>
            <pc:sldMk cId="1701158441" sldId="312"/>
            <ac:spMk id="2" creationId="{04DC4C66-C19D-48AB-001F-97C5C960F074}"/>
          </ac:spMkLst>
        </pc:spChg>
        <pc:picChg chg="add mod">
          <ac:chgData name="Anna Bramble" userId="5cca5846-2981-4621-97aa-74b4ff740a9a" providerId="ADAL" clId="{618E6BAE-6494-2249-B4B4-AC6009E013E8}" dt="2024-05-29T06:03:11.717" v="91"/>
          <ac:picMkLst>
            <pc:docMk/>
            <pc:sldMk cId="1701158441" sldId="312"/>
            <ac:picMk id="3" creationId="{D3162345-8A7A-76C9-B8CB-A7668114E0D5}"/>
          </ac:picMkLst>
        </pc:picChg>
        <pc:picChg chg="add mod">
          <ac:chgData name="Anna Bramble" userId="5cca5846-2981-4621-97aa-74b4ff740a9a" providerId="ADAL" clId="{618E6BAE-6494-2249-B4B4-AC6009E013E8}" dt="2024-05-29T06:03:11.717" v="91"/>
          <ac:picMkLst>
            <pc:docMk/>
            <pc:sldMk cId="1701158441" sldId="312"/>
            <ac:picMk id="4" creationId="{53E6D641-86F5-8310-8145-0C17107DAEEF}"/>
          </ac:picMkLst>
        </pc:picChg>
      </pc:sldChg>
      <pc:sldChg chg="del">
        <pc:chgData name="Anna Bramble" userId="5cca5846-2981-4621-97aa-74b4ff740a9a" providerId="ADAL" clId="{618E6BAE-6494-2249-B4B4-AC6009E013E8}" dt="2024-05-29T06:02:44.132" v="87" actId="18676"/>
        <pc:sldMkLst>
          <pc:docMk/>
          <pc:sldMk cId="1461816006" sldId="313"/>
        </pc:sldMkLst>
      </pc:sldChg>
      <pc:sldChg chg="del">
        <pc:chgData name="Anna Bramble" userId="5cca5846-2981-4621-97aa-74b4ff740a9a" providerId="ADAL" clId="{618E6BAE-6494-2249-B4B4-AC6009E013E8}" dt="2024-05-29T06:02:44.132" v="87" actId="18676"/>
        <pc:sldMkLst>
          <pc:docMk/>
          <pc:sldMk cId="2395028576" sldId="314"/>
        </pc:sldMkLst>
      </pc:sldChg>
      <pc:sldChg chg="del">
        <pc:chgData name="Anna Bramble" userId="5cca5846-2981-4621-97aa-74b4ff740a9a" providerId="ADAL" clId="{618E6BAE-6494-2249-B4B4-AC6009E013E8}" dt="2024-05-29T06:02:44.132" v="87" actId="18676"/>
        <pc:sldMkLst>
          <pc:docMk/>
          <pc:sldMk cId="2049205697" sldId="315"/>
        </pc:sldMkLst>
      </pc:sldChg>
      <pc:sldChg chg="del">
        <pc:chgData name="Anna Bramble" userId="5cca5846-2981-4621-97aa-74b4ff740a9a" providerId="ADAL" clId="{618E6BAE-6494-2249-B4B4-AC6009E013E8}" dt="2024-05-29T06:02:44.132" v="87" actId="18676"/>
        <pc:sldMkLst>
          <pc:docMk/>
          <pc:sldMk cId="2678699119" sldId="316"/>
        </pc:sldMkLst>
      </pc:sldChg>
      <pc:sldChg chg="del">
        <pc:chgData name="Anna Bramble" userId="5cca5846-2981-4621-97aa-74b4ff740a9a" providerId="ADAL" clId="{618E6BAE-6494-2249-B4B4-AC6009E013E8}" dt="2024-05-29T06:02:44.132" v="87" actId="18676"/>
        <pc:sldMkLst>
          <pc:docMk/>
          <pc:sldMk cId="1842562061" sldId="317"/>
        </pc:sldMkLst>
      </pc:sldChg>
      <pc:sldChg chg="del">
        <pc:chgData name="Anna Bramble" userId="5cca5846-2981-4621-97aa-74b4ff740a9a" providerId="ADAL" clId="{618E6BAE-6494-2249-B4B4-AC6009E013E8}" dt="2024-05-29T06:02:44.132" v="87" actId="18676"/>
        <pc:sldMkLst>
          <pc:docMk/>
          <pc:sldMk cId="2367463283" sldId="318"/>
        </pc:sldMkLst>
      </pc:sldChg>
      <pc:sldChg chg="del">
        <pc:chgData name="Anna Bramble" userId="5cca5846-2981-4621-97aa-74b4ff740a9a" providerId="ADAL" clId="{618E6BAE-6494-2249-B4B4-AC6009E013E8}" dt="2024-05-29T06:02:44.132" v="87" actId="18676"/>
        <pc:sldMkLst>
          <pc:docMk/>
          <pc:sldMk cId="1240245678" sldId="31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EAE576-8554-B94E-AE9A-AF3D8D4E32A3}" type="datetimeFigureOut">
              <a:t>5/30/24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AC6795-0930-EB4C-95BB-6433E274DC31}" type="slidenum">
              <a:t>‹#›</a:t>
            </a:fld>
            <a:endParaRPr lang="en-US"/>
          </a:p>
        </p:txBody>
      </p:sp>
    </p:spTree>
    <p:extLst>
      <p:ext uri="{BB962C8B-B14F-4D97-AF65-F5344CB8AC3E}">
        <p14:creationId xmlns:p14="http://schemas.microsoft.com/office/powerpoint/2010/main" val="1048467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AC6795-0930-EB4C-95BB-6433E274DC31}" type="slidenum">
              <a:t>2</a:t>
            </a:fld>
            <a:endParaRPr lang="en-US"/>
          </a:p>
        </p:txBody>
      </p:sp>
    </p:spTree>
    <p:extLst>
      <p:ext uri="{BB962C8B-B14F-4D97-AF65-F5344CB8AC3E}">
        <p14:creationId xmlns:p14="http://schemas.microsoft.com/office/powerpoint/2010/main" val="4074955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AC6795-0930-EB4C-95BB-6433E274DC31}" type="slidenum">
              <a:t>3</a:t>
            </a:fld>
            <a:endParaRPr lang="en-US"/>
          </a:p>
        </p:txBody>
      </p:sp>
    </p:spTree>
    <p:extLst>
      <p:ext uri="{BB962C8B-B14F-4D97-AF65-F5344CB8AC3E}">
        <p14:creationId xmlns:p14="http://schemas.microsoft.com/office/powerpoint/2010/main" val="810515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AC6795-0930-EB4C-95BB-6433E274DC31}" type="slidenum">
              <a:t>4</a:t>
            </a:fld>
            <a:endParaRPr lang="en-US"/>
          </a:p>
        </p:txBody>
      </p:sp>
    </p:spTree>
    <p:extLst>
      <p:ext uri="{BB962C8B-B14F-4D97-AF65-F5344CB8AC3E}">
        <p14:creationId xmlns:p14="http://schemas.microsoft.com/office/powerpoint/2010/main" val="1060903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AC6795-0930-EB4C-95BB-6433E274DC31}" type="slidenum">
              <a:t>5</a:t>
            </a:fld>
            <a:endParaRPr lang="en-US"/>
          </a:p>
        </p:txBody>
      </p:sp>
    </p:spTree>
    <p:extLst>
      <p:ext uri="{BB962C8B-B14F-4D97-AF65-F5344CB8AC3E}">
        <p14:creationId xmlns:p14="http://schemas.microsoft.com/office/powerpoint/2010/main" val="23300900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6.wdp"/><Relationship Id="rId5" Type="http://schemas.openxmlformats.org/officeDocument/2006/relationships/image" Target="../media/image11.png"/><Relationship Id="rId4" Type="http://schemas.microsoft.com/office/2007/relationships/hdphoto" Target="../media/hdphoto5.wdp"/></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7.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9.wdp"/><Relationship Id="rId5" Type="http://schemas.openxmlformats.org/officeDocument/2006/relationships/image" Target="../media/image11.png"/><Relationship Id="rId4" Type="http://schemas.microsoft.com/office/2007/relationships/hdphoto" Target="../media/hdphoto8.wdp"/></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8.wdp"/></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3.wdp"/></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JC)">
    <p:bg>
      <p:bgRef idx="1001">
        <a:schemeClr val="bg2"/>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B828259-1C54-706F-2376-D2A15871C3A7}"/>
              </a:ext>
            </a:extLst>
          </p:cNvPr>
          <p:cNvPicPr>
            <a:picLocks noChangeAspect="1"/>
          </p:cNvPicPr>
          <p:nvPr userDrawn="1"/>
        </p:nvPicPr>
        <p:blipFill>
          <a:blip r:embed="rId2"/>
          <a:srcRect/>
          <a:stretch/>
        </p:blipFill>
        <p:spPr>
          <a:xfrm>
            <a:off x="1" y="1169"/>
            <a:ext cx="12191998" cy="6862288"/>
          </a:xfrm>
          <a:prstGeom prst="rect">
            <a:avLst/>
          </a:prstGeom>
        </p:spPr>
      </p:pic>
      <p:pic>
        <p:nvPicPr>
          <p:cNvPr id="3" name="Picture 2">
            <a:extLst>
              <a:ext uri="{FF2B5EF4-FFF2-40B4-BE49-F238E27FC236}">
                <a16:creationId xmlns:a16="http://schemas.microsoft.com/office/drawing/2014/main" id="{60FE0BE9-C3CA-B83D-C4B4-F5FDB389FDA1}"/>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rcRect/>
          <a:stretch/>
        </p:blipFill>
        <p:spPr>
          <a:xfrm>
            <a:off x="5393140" y="494730"/>
            <a:ext cx="1405719" cy="1625362"/>
          </a:xfrm>
          <a:prstGeom prst="rect">
            <a:avLst/>
          </a:prstGeom>
        </p:spPr>
      </p:pic>
      <p:pic>
        <p:nvPicPr>
          <p:cNvPr id="4" name="Picture 3">
            <a:extLst>
              <a:ext uri="{FF2B5EF4-FFF2-40B4-BE49-F238E27FC236}">
                <a16:creationId xmlns:a16="http://schemas.microsoft.com/office/drawing/2014/main" id="{7B7EC6AE-3C62-D888-057A-6872B79B9D5B}"/>
              </a:ext>
            </a:extLst>
          </p:cNvPr>
          <p:cNvPicPr>
            <a:picLocks noChangeAspect="1"/>
          </p:cNvPicPr>
          <p:nvPr userDrawn="1"/>
        </p:nvPicPr>
        <p:blipFill>
          <a:blip r:embed="rId5"/>
          <a:srcRect/>
          <a:stretch/>
        </p:blipFill>
        <p:spPr>
          <a:xfrm>
            <a:off x="5316702" y="5005641"/>
            <a:ext cx="1558592" cy="1852359"/>
          </a:xfrm>
          <a:prstGeom prst="rect">
            <a:avLst/>
          </a:prstGeom>
        </p:spPr>
      </p:pic>
      <p:sp>
        <p:nvSpPr>
          <p:cNvPr id="13" name="Title 1">
            <a:extLst>
              <a:ext uri="{FF2B5EF4-FFF2-40B4-BE49-F238E27FC236}">
                <a16:creationId xmlns:a16="http://schemas.microsoft.com/office/drawing/2014/main" id="{3AF551B3-ECB2-6045-1E0C-EFC69976CA49}"/>
              </a:ext>
            </a:extLst>
          </p:cNvPr>
          <p:cNvSpPr>
            <a:spLocks noGrp="1"/>
          </p:cNvSpPr>
          <p:nvPr>
            <p:ph type="title"/>
          </p:nvPr>
        </p:nvSpPr>
        <p:spPr>
          <a:xfrm>
            <a:off x="1369548" y="2332831"/>
            <a:ext cx="9452822" cy="2667353"/>
          </a:xfrm>
        </p:spPr>
        <p:txBody>
          <a:bodyPr anchor="ctr"/>
          <a:lstStyle>
            <a:lvl1pPr algn="ctr">
              <a:defRPr sz="60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6826608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blu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40523-E8B0-A516-1C26-2F45656A2BDA}"/>
              </a:ext>
            </a:extLst>
          </p:cNvPr>
          <p:cNvSpPr>
            <a:spLocks noGrp="1"/>
          </p:cNvSpPr>
          <p:nvPr>
            <p:ph type="title"/>
          </p:nvPr>
        </p:nvSpPr>
        <p:spPr>
          <a:xfrm>
            <a:off x="2354318" y="476249"/>
            <a:ext cx="9375228" cy="1273654"/>
          </a:xfrm>
        </p:spPr>
        <p:txBody>
          <a:bodyPr anchor="b"/>
          <a:lstStyle>
            <a:lvl1pPr>
              <a:defRPr b="1" i="0">
                <a:solidFill>
                  <a:schemeClr val="tx1"/>
                </a:solidFill>
                <a:latin typeface="Avenir Next LT Pro Demi" panose="020B0504020202020204" pitchFamily="34" charset="77"/>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05F92047-CEC0-0EA1-67DF-1DA37F5BD0CB}"/>
              </a:ext>
            </a:extLst>
          </p:cNvPr>
          <p:cNvSpPr>
            <a:spLocks noGrp="1"/>
          </p:cNvSpPr>
          <p:nvPr>
            <p:ph idx="1"/>
          </p:nvPr>
        </p:nvSpPr>
        <p:spPr>
          <a:xfrm>
            <a:off x="2354318" y="1897166"/>
            <a:ext cx="9375228" cy="412422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Picture 9">
            <a:extLst>
              <a:ext uri="{FF2B5EF4-FFF2-40B4-BE49-F238E27FC236}">
                <a16:creationId xmlns:a16="http://schemas.microsoft.com/office/drawing/2014/main" id="{3449CB99-A62C-B21F-36C7-40FD77D261D1}"/>
              </a:ext>
            </a:extLst>
          </p:cNvPr>
          <p:cNvPicPr>
            <a:picLocks noChangeAspect="1"/>
          </p:cNvPicPr>
          <p:nvPr userDrawn="1"/>
        </p:nvPicPr>
        <p:blipFill>
          <a:blip r:embed="rId2"/>
          <a:srcRect/>
          <a:stretch/>
        </p:blipFill>
        <p:spPr>
          <a:xfrm>
            <a:off x="341195" y="5431016"/>
            <a:ext cx="1288141" cy="1530931"/>
          </a:xfrm>
          <a:prstGeom prst="rect">
            <a:avLst/>
          </a:prstGeom>
        </p:spPr>
      </p:pic>
      <p:pic>
        <p:nvPicPr>
          <p:cNvPr id="11" name="Picture 10">
            <a:extLst>
              <a:ext uri="{FF2B5EF4-FFF2-40B4-BE49-F238E27FC236}">
                <a16:creationId xmlns:a16="http://schemas.microsoft.com/office/drawing/2014/main" id="{B56A9E71-63F9-A4D9-A1FF-1E788E1D766F}"/>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rcRect/>
          <a:stretch/>
        </p:blipFill>
        <p:spPr>
          <a:xfrm>
            <a:off x="341195" y="316349"/>
            <a:ext cx="1294885" cy="1497210"/>
          </a:xfrm>
          <a:prstGeom prst="rect">
            <a:avLst/>
          </a:prstGeom>
        </p:spPr>
      </p:pic>
      <p:pic>
        <p:nvPicPr>
          <p:cNvPr id="12" name="Picture 11">
            <a:extLst>
              <a:ext uri="{FF2B5EF4-FFF2-40B4-BE49-F238E27FC236}">
                <a16:creationId xmlns:a16="http://schemas.microsoft.com/office/drawing/2014/main" id="{C175069C-BAFD-8F58-89A3-B792B9E5DD6E}"/>
              </a:ext>
            </a:extLst>
          </p:cNvPr>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Lst>
          </a:blip>
          <a:srcRect/>
          <a:stretch/>
        </p:blipFill>
        <p:spPr>
          <a:xfrm rot="10800000" flipH="1">
            <a:off x="1993185" y="358230"/>
            <a:ext cx="52887" cy="6141542"/>
          </a:xfrm>
          <a:prstGeom prst="rect">
            <a:avLst/>
          </a:prstGeom>
        </p:spPr>
      </p:pic>
    </p:spTree>
    <p:extLst>
      <p:ext uri="{BB962C8B-B14F-4D97-AF65-F5344CB8AC3E}">
        <p14:creationId xmlns:p14="http://schemas.microsoft.com/office/powerpoint/2010/main" val="1002859399"/>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b+w)">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D1854F-DCD8-E6CD-527D-13AAC1FA8979}"/>
              </a:ext>
            </a:extLst>
          </p:cNvPr>
          <p:cNvSpPr/>
          <p:nvPr userDrawn="1"/>
        </p:nvSpPr>
        <p:spPr>
          <a:xfrm>
            <a:off x="0" y="0"/>
            <a:ext cx="1993184"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F40523-E8B0-A516-1C26-2F45656A2BDA}"/>
              </a:ext>
            </a:extLst>
          </p:cNvPr>
          <p:cNvSpPr>
            <a:spLocks noGrp="1"/>
          </p:cNvSpPr>
          <p:nvPr>
            <p:ph type="title"/>
          </p:nvPr>
        </p:nvSpPr>
        <p:spPr>
          <a:xfrm>
            <a:off x="2354318" y="476249"/>
            <a:ext cx="9375228" cy="1273654"/>
          </a:xfrm>
        </p:spPr>
        <p:txBody>
          <a:bodyPr anchor="b"/>
          <a:lstStyle>
            <a:lvl1pPr>
              <a:defRPr b="1" i="0">
                <a:solidFill>
                  <a:srgbClr val="223279"/>
                </a:solidFill>
                <a:latin typeface="Avenir Next LT Pro Demi" panose="020B0504020202020204" pitchFamily="34" charset="77"/>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05F92047-CEC0-0EA1-67DF-1DA37F5BD0CB}"/>
              </a:ext>
            </a:extLst>
          </p:cNvPr>
          <p:cNvSpPr>
            <a:spLocks noGrp="1"/>
          </p:cNvSpPr>
          <p:nvPr>
            <p:ph idx="1"/>
          </p:nvPr>
        </p:nvSpPr>
        <p:spPr>
          <a:xfrm>
            <a:off x="2354318" y="1897166"/>
            <a:ext cx="9375228" cy="412422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Picture 9">
            <a:extLst>
              <a:ext uri="{FF2B5EF4-FFF2-40B4-BE49-F238E27FC236}">
                <a16:creationId xmlns:a16="http://schemas.microsoft.com/office/drawing/2014/main" id="{3449CB99-A62C-B21F-36C7-40FD77D261D1}"/>
              </a:ext>
            </a:extLst>
          </p:cNvPr>
          <p:cNvPicPr>
            <a:picLocks noChangeAspect="1"/>
          </p:cNvPicPr>
          <p:nvPr userDrawn="1"/>
        </p:nvPicPr>
        <p:blipFill>
          <a:blip r:embed="rId2"/>
          <a:srcRect/>
          <a:stretch/>
        </p:blipFill>
        <p:spPr>
          <a:xfrm>
            <a:off x="341195" y="5431016"/>
            <a:ext cx="1288141" cy="1530931"/>
          </a:xfrm>
          <a:prstGeom prst="rect">
            <a:avLst/>
          </a:prstGeom>
        </p:spPr>
      </p:pic>
      <p:pic>
        <p:nvPicPr>
          <p:cNvPr id="11" name="Picture 10">
            <a:extLst>
              <a:ext uri="{FF2B5EF4-FFF2-40B4-BE49-F238E27FC236}">
                <a16:creationId xmlns:a16="http://schemas.microsoft.com/office/drawing/2014/main" id="{B56A9E71-63F9-A4D9-A1FF-1E788E1D766F}"/>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rcRect/>
          <a:stretch/>
        </p:blipFill>
        <p:spPr>
          <a:xfrm>
            <a:off x="341195" y="316349"/>
            <a:ext cx="1294885" cy="1497210"/>
          </a:xfrm>
          <a:prstGeom prst="rect">
            <a:avLst/>
          </a:prstGeom>
        </p:spPr>
      </p:pic>
    </p:spTree>
    <p:extLst>
      <p:ext uri="{BB962C8B-B14F-4D97-AF65-F5344CB8AC3E}">
        <p14:creationId xmlns:p14="http://schemas.microsoft.com/office/powerpoint/2010/main" val="3505734969"/>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hit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5F92047-CEC0-0EA1-67DF-1DA37F5BD0CB}"/>
              </a:ext>
            </a:extLst>
          </p:cNvPr>
          <p:cNvSpPr>
            <a:spLocks noGrp="1"/>
          </p:cNvSpPr>
          <p:nvPr>
            <p:ph idx="1"/>
          </p:nvPr>
        </p:nvSpPr>
        <p:spPr>
          <a:xfrm>
            <a:off x="2354318" y="982640"/>
            <a:ext cx="9375228" cy="503874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Picture 6">
            <a:extLst>
              <a:ext uri="{FF2B5EF4-FFF2-40B4-BE49-F238E27FC236}">
                <a16:creationId xmlns:a16="http://schemas.microsoft.com/office/drawing/2014/main" id="{00A4CBB0-11DF-8FB1-730F-0EB80C8B86D7}"/>
              </a:ext>
            </a:extLst>
          </p:cNvPr>
          <p:cNvPicPr>
            <a:picLocks noChangeAspect="1"/>
          </p:cNvPicPr>
          <p:nvPr userDrawn="1"/>
        </p:nvPicPr>
        <p:blipFill>
          <a:blip r:embed="rId2"/>
          <a:srcRect/>
          <a:stretch/>
        </p:blipFill>
        <p:spPr>
          <a:xfrm>
            <a:off x="341195" y="5431016"/>
            <a:ext cx="1288141" cy="1530931"/>
          </a:xfrm>
          <a:prstGeom prst="rect">
            <a:avLst/>
          </a:prstGeom>
        </p:spPr>
      </p:pic>
      <p:pic>
        <p:nvPicPr>
          <p:cNvPr id="8" name="Picture 7">
            <a:extLst>
              <a:ext uri="{FF2B5EF4-FFF2-40B4-BE49-F238E27FC236}">
                <a16:creationId xmlns:a16="http://schemas.microsoft.com/office/drawing/2014/main" id="{93431733-C89D-EEFF-B27F-618B9CED6EAB}"/>
              </a:ext>
            </a:extLst>
          </p:cNvPr>
          <p:cNvPicPr>
            <a:picLocks noChangeAspect="1"/>
          </p:cNvPicPr>
          <p:nvPr userDrawn="1"/>
        </p:nvPicPr>
        <p:blipFill>
          <a:blip r:embed="rId3"/>
          <a:srcRect/>
          <a:stretch/>
        </p:blipFill>
        <p:spPr>
          <a:xfrm>
            <a:off x="341195" y="316349"/>
            <a:ext cx="1294885" cy="1497210"/>
          </a:xfrm>
          <a:prstGeom prst="rect">
            <a:avLst/>
          </a:prstGeom>
        </p:spPr>
      </p:pic>
      <p:pic>
        <p:nvPicPr>
          <p:cNvPr id="9" name="Picture 8">
            <a:extLst>
              <a:ext uri="{FF2B5EF4-FFF2-40B4-BE49-F238E27FC236}">
                <a16:creationId xmlns:a16="http://schemas.microsoft.com/office/drawing/2014/main" id="{8FE24CD6-6E55-733B-DC54-DCB0F0E0E60A}"/>
              </a:ext>
            </a:extLst>
          </p:cNvPr>
          <p:cNvPicPr>
            <a:picLocks noChangeAspect="1"/>
          </p:cNvPicPr>
          <p:nvPr userDrawn="1"/>
        </p:nvPicPr>
        <p:blipFill>
          <a:blip r:embed="rId4"/>
          <a:srcRect/>
          <a:stretch/>
        </p:blipFill>
        <p:spPr>
          <a:xfrm rot="10800000" flipH="1">
            <a:off x="1993185" y="358230"/>
            <a:ext cx="52887" cy="6141542"/>
          </a:xfrm>
          <a:prstGeom prst="rect">
            <a:avLst/>
          </a:prstGeom>
        </p:spPr>
      </p:pic>
    </p:spTree>
    <p:extLst>
      <p:ext uri="{BB962C8B-B14F-4D97-AF65-F5344CB8AC3E}">
        <p14:creationId xmlns:p14="http://schemas.microsoft.com/office/powerpoint/2010/main" val="38789318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lue)">
    <p:bg>
      <p:bgRef idx="1001">
        <a:schemeClr val="bg2"/>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5F92047-CEC0-0EA1-67DF-1DA37F5BD0CB}"/>
              </a:ext>
            </a:extLst>
          </p:cNvPr>
          <p:cNvSpPr>
            <a:spLocks noGrp="1"/>
          </p:cNvSpPr>
          <p:nvPr>
            <p:ph idx="1"/>
          </p:nvPr>
        </p:nvSpPr>
        <p:spPr>
          <a:xfrm>
            <a:off x="2354318" y="968992"/>
            <a:ext cx="9375228" cy="505239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Picture 6">
            <a:extLst>
              <a:ext uri="{FF2B5EF4-FFF2-40B4-BE49-F238E27FC236}">
                <a16:creationId xmlns:a16="http://schemas.microsoft.com/office/drawing/2014/main" id="{D1FCD051-473E-5746-CF45-D821681F185F}"/>
              </a:ext>
            </a:extLst>
          </p:cNvPr>
          <p:cNvPicPr>
            <a:picLocks noChangeAspect="1"/>
          </p:cNvPicPr>
          <p:nvPr userDrawn="1"/>
        </p:nvPicPr>
        <p:blipFill>
          <a:blip r:embed="rId2"/>
          <a:srcRect/>
          <a:stretch/>
        </p:blipFill>
        <p:spPr>
          <a:xfrm>
            <a:off x="341195" y="5431016"/>
            <a:ext cx="1288141" cy="1530931"/>
          </a:xfrm>
          <a:prstGeom prst="rect">
            <a:avLst/>
          </a:prstGeom>
        </p:spPr>
      </p:pic>
      <p:pic>
        <p:nvPicPr>
          <p:cNvPr id="8" name="Picture 7">
            <a:extLst>
              <a:ext uri="{FF2B5EF4-FFF2-40B4-BE49-F238E27FC236}">
                <a16:creationId xmlns:a16="http://schemas.microsoft.com/office/drawing/2014/main" id="{72E7E641-EBC7-588F-1521-934ABDAE5AE0}"/>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rcRect/>
          <a:stretch/>
        </p:blipFill>
        <p:spPr>
          <a:xfrm>
            <a:off x="341195" y="316349"/>
            <a:ext cx="1294885" cy="1497210"/>
          </a:xfrm>
          <a:prstGeom prst="rect">
            <a:avLst/>
          </a:prstGeom>
        </p:spPr>
      </p:pic>
      <p:pic>
        <p:nvPicPr>
          <p:cNvPr id="9" name="Picture 8">
            <a:extLst>
              <a:ext uri="{FF2B5EF4-FFF2-40B4-BE49-F238E27FC236}">
                <a16:creationId xmlns:a16="http://schemas.microsoft.com/office/drawing/2014/main" id="{B905F3DB-337A-C536-6783-9F91522BAF12}"/>
              </a:ext>
            </a:extLst>
          </p:cNvPr>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Lst>
          </a:blip>
          <a:srcRect/>
          <a:stretch/>
        </p:blipFill>
        <p:spPr>
          <a:xfrm rot="10800000" flipH="1">
            <a:off x="1993185" y="358230"/>
            <a:ext cx="52887" cy="6141542"/>
          </a:xfrm>
          <a:prstGeom prst="rect">
            <a:avLst/>
          </a:prstGeom>
        </p:spPr>
      </p:pic>
    </p:spTree>
    <p:extLst>
      <p:ext uri="{BB962C8B-B14F-4D97-AF65-F5344CB8AC3E}">
        <p14:creationId xmlns:p14="http://schemas.microsoft.com/office/powerpoint/2010/main" val="1704876622"/>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w)">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D1854F-DCD8-E6CD-527D-13AAC1FA8979}"/>
              </a:ext>
            </a:extLst>
          </p:cNvPr>
          <p:cNvSpPr/>
          <p:nvPr userDrawn="1"/>
        </p:nvSpPr>
        <p:spPr>
          <a:xfrm>
            <a:off x="0" y="0"/>
            <a:ext cx="1993184"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5F92047-CEC0-0EA1-67DF-1DA37F5BD0CB}"/>
              </a:ext>
            </a:extLst>
          </p:cNvPr>
          <p:cNvSpPr>
            <a:spLocks noGrp="1"/>
          </p:cNvSpPr>
          <p:nvPr>
            <p:ph idx="1"/>
          </p:nvPr>
        </p:nvSpPr>
        <p:spPr>
          <a:xfrm>
            <a:off x="2354318" y="952500"/>
            <a:ext cx="9375228" cy="50688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Picture 9">
            <a:extLst>
              <a:ext uri="{FF2B5EF4-FFF2-40B4-BE49-F238E27FC236}">
                <a16:creationId xmlns:a16="http://schemas.microsoft.com/office/drawing/2014/main" id="{3449CB99-A62C-B21F-36C7-40FD77D261D1}"/>
              </a:ext>
            </a:extLst>
          </p:cNvPr>
          <p:cNvPicPr>
            <a:picLocks noChangeAspect="1"/>
          </p:cNvPicPr>
          <p:nvPr userDrawn="1"/>
        </p:nvPicPr>
        <p:blipFill>
          <a:blip r:embed="rId2"/>
          <a:srcRect/>
          <a:stretch/>
        </p:blipFill>
        <p:spPr>
          <a:xfrm>
            <a:off x="341195" y="5431016"/>
            <a:ext cx="1288141" cy="1530931"/>
          </a:xfrm>
          <a:prstGeom prst="rect">
            <a:avLst/>
          </a:prstGeom>
        </p:spPr>
      </p:pic>
      <p:pic>
        <p:nvPicPr>
          <p:cNvPr id="11" name="Picture 10">
            <a:extLst>
              <a:ext uri="{FF2B5EF4-FFF2-40B4-BE49-F238E27FC236}">
                <a16:creationId xmlns:a16="http://schemas.microsoft.com/office/drawing/2014/main" id="{B56A9E71-63F9-A4D9-A1FF-1E788E1D766F}"/>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rcRect/>
          <a:stretch/>
        </p:blipFill>
        <p:spPr>
          <a:xfrm>
            <a:off x="341195" y="316349"/>
            <a:ext cx="1294885" cy="1497210"/>
          </a:xfrm>
          <a:prstGeom prst="rect">
            <a:avLst/>
          </a:prstGeom>
        </p:spPr>
      </p:pic>
    </p:spTree>
    <p:extLst>
      <p:ext uri="{BB962C8B-B14F-4D97-AF65-F5344CB8AC3E}">
        <p14:creationId xmlns:p14="http://schemas.microsoft.com/office/powerpoint/2010/main" val="3479111865"/>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AD1C5-B709-F2E3-3C6E-E3421A710571}"/>
              </a:ext>
            </a:extLst>
          </p:cNvPr>
          <p:cNvSpPr>
            <a:spLocks noGrp="1"/>
          </p:cNvSpPr>
          <p:nvPr>
            <p:ph type="title"/>
          </p:nvPr>
        </p:nvSpPr>
        <p:spPr>
          <a:xfrm>
            <a:off x="831850" y="576263"/>
            <a:ext cx="10515600" cy="2852737"/>
          </a:xfrm>
        </p:spPr>
        <p:txBody>
          <a:bodyPr anchor="b"/>
          <a:lstStyle>
            <a:lvl1pPr algn="ct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4F87AA0-2A2F-8639-9E39-6ADAB8328869}"/>
              </a:ext>
            </a:extLst>
          </p:cNvPr>
          <p:cNvSpPr>
            <a:spLocks noGrp="1"/>
          </p:cNvSpPr>
          <p:nvPr>
            <p:ph type="body" idx="1"/>
          </p:nvPr>
        </p:nvSpPr>
        <p:spPr>
          <a:xfrm>
            <a:off x="831850" y="3455988"/>
            <a:ext cx="10515600" cy="1500187"/>
          </a:xfrm>
        </p:spPr>
        <p:txBody>
          <a:bodyPr/>
          <a:lstStyle>
            <a:lvl1pPr marL="0" indent="0" algn="ctr">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pic>
        <p:nvPicPr>
          <p:cNvPr id="7" name="Picture 6">
            <a:extLst>
              <a:ext uri="{FF2B5EF4-FFF2-40B4-BE49-F238E27FC236}">
                <a16:creationId xmlns:a16="http://schemas.microsoft.com/office/drawing/2014/main" id="{EBEC5DB2-E1D0-5463-8CF6-5EB7AC583836}"/>
              </a:ext>
            </a:extLst>
          </p:cNvPr>
          <p:cNvPicPr>
            <a:picLocks noChangeAspect="1"/>
          </p:cNvPicPr>
          <p:nvPr userDrawn="1"/>
        </p:nvPicPr>
        <p:blipFill>
          <a:blip r:embed="rId2"/>
          <a:srcRect/>
          <a:stretch/>
        </p:blipFill>
        <p:spPr>
          <a:xfrm>
            <a:off x="334922" y="5616638"/>
            <a:ext cx="11522075" cy="922791"/>
          </a:xfrm>
          <a:prstGeom prst="rect">
            <a:avLst/>
          </a:prstGeom>
        </p:spPr>
      </p:pic>
    </p:spTree>
    <p:extLst>
      <p:ext uri="{BB962C8B-B14F-4D97-AF65-F5344CB8AC3E}">
        <p14:creationId xmlns:p14="http://schemas.microsoft.com/office/powerpoint/2010/main" val="6610407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blu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AD1C5-B709-F2E3-3C6E-E3421A710571}"/>
              </a:ext>
            </a:extLst>
          </p:cNvPr>
          <p:cNvSpPr>
            <a:spLocks noGrp="1"/>
          </p:cNvSpPr>
          <p:nvPr>
            <p:ph type="title"/>
          </p:nvPr>
        </p:nvSpPr>
        <p:spPr>
          <a:xfrm>
            <a:off x="831850" y="706438"/>
            <a:ext cx="10515600" cy="2852737"/>
          </a:xfrm>
        </p:spPr>
        <p:txBody>
          <a:bodyPr anchor="b"/>
          <a:lstStyle>
            <a:lvl1pPr algn="ctr">
              <a:defRPr sz="6000">
                <a:solidFill>
                  <a:schemeClr val="tx1"/>
                </a:solidFill>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4F87AA0-2A2F-8639-9E39-6ADAB8328869}"/>
              </a:ext>
            </a:extLst>
          </p:cNvPr>
          <p:cNvSpPr>
            <a:spLocks noGrp="1"/>
          </p:cNvSpPr>
          <p:nvPr>
            <p:ph type="body" idx="1"/>
          </p:nvPr>
        </p:nvSpPr>
        <p:spPr>
          <a:xfrm>
            <a:off x="831850" y="3586163"/>
            <a:ext cx="10515600" cy="1500187"/>
          </a:xfrm>
        </p:spPr>
        <p:txBody>
          <a:bodyPr/>
          <a:lstStyle>
            <a:lvl1pPr marL="0" indent="0" algn="ctr">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pic>
        <p:nvPicPr>
          <p:cNvPr id="14" name="Picture 13">
            <a:extLst>
              <a:ext uri="{FF2B5EF4-FFF2-40B4-BE49-F238E27FC236}">
                <a16:creationId xmlns:a16="http://schemas.microsoft.com/office/drawing/2014/main" id="{5950DE1C-C86E-3F42-D54D-39A086B8EB7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rcRect/>
          <a:stretch/>
        </p:blipFill>
        <p:spPr>
          <a:xfrm>
            <a:off x="334922" y="5616638"/>
            <a:ext cx="11522075" cy="922791"/>
          </a:xfrm>
          <a:prstGeom prst="rect">
            <a:avLst/>
          </a:prstGeom>
        </p:spPr>
      </p:pic>
    </p:spTree>
    <p:extLst>
      <p:ext uri="{BB962C8B-B14F-4D97-AF65-F5344CB8AC3E}">
        <p14:creationId xmlns:p14="http://schemas.microsoft.com/office/powerpoint/2010/main" val="1080668547"/>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Big list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AD1C5-B709-F2E3-3C6E-E3421A710571}"/>
              </a:ext>
            </a:extLst>
          </p:cNvPr>
          <p:cNvSpPr>
            <a:spLocks noGrp="1"/>
          </p:cNvSpPr>
          <p:nvPr>
            <p:ph type="title"/>
          </p:nvPr>
        </p:nvSpPr>
        <p:spPr>
          <a:xfrm>
            <a:off x="831850" y="1473200"/>
            <a:ext cx="10515600" cy="3860800"/>
          </a:xfrm>
        </p:spPr>
        <p:txBody>
          <a:bodyPr anchor="ctr"/>
          <a:lstStyle>
            <a:lvl1pPr algn="ct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4F87AA0-2A2F-8639-9E39-6ADAB8328869}"/>
              </a:ext>
            </a:extLst>
          </p:cNvPr>
          <p:cNvSpPr>
            <a:spLocks noGrp="1"/>
          </p:cNvSpPr>
          <p:nvPr>
            <p:ph type="body" idx="1"/>
          </p:nvPr>
        </p:nvSpPr>
        <p:spPr>
          <a:xfrm>
            <a:off x="831850" y="576263"/>
            <a:ext cx="10515600" cy="896937"/>
          </a:xfrm>
        </p:spPr>
        <p:txBody>
          <a:bodyPr/>
          <a:lstStyle>
            <a:lvl1pPr marL="0" indent="0" algn="ctr">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pic>
        <p:nvPicPr>
          <p:cNvPr id="7" name="Picture 6">
            <a:extLst>
              <a:ext uri="{FF2B5EF4-FFF2-40B4-BE49-F238E27FC236}">
                <a16:creationId xmlns:a16="http://schemas.microsoft.com/office/drawing/2014/main" id="{EBEC5DB2-E1D0-5463-8CF6-5EB7AC583836}"/>
              </a:ext>
            </a:extLst>
          </p:cNvPr>
          <p:cNvPicPr>
            <a:picLocks noChangeAspect="1"/>
          </p:cNvPicPr>
          <p:nvPr userDrawn="1"/>
        </p:nvPicPr>
        <p:blipFill>
          <a:blip r:embed="rId2"/>
          <a:srcRect/>
          <a:stretch/>
        </p:blipFill>
        <p:spPr>
          <a:xfrm>
            <a:off x="334922" y="5616638"/>
            <a:ext cx="11522075" cy="922791"/>
          </a:xfrm>
          <a:prstGeom prst="rect">
            <a:avLst/>
          </a:prstGeom>
        </p:spPr>
      </p:pic>
    </p:spTree>
    <p:extLst>
      <p:ext uri="{BB962C8B-B14F-4D97-AF65-F5344CB8AC3E}">
        <p14:creationId xmlns:p14="http://schemas.microsoft.com/office/powerpoint/2010/main" val="40125004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Big list (blu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AD1C5-B709-F2E3-3C6E-E3421A710571}"/>
              </a:ext>
            </a:extLst>
          </p:cNvPr>
          <p:cNvSpPr>
            <a:spLocks noGrp="1"/>
          </p:cNvSpPr>
          <p:nvPr>
            <p:ph type="title"/>
          </p:nvPr>
        </p:nvSpPr>
        <p:spPr>
          <a:xfrm>
            <a:off x="831850" y="1473200"/>
            <a:ext cx="10515600" cy="3860800"/>
          </a:xfrm>
        </p:spPr>
        <p:txBody>
          <a:bodyPr anchor="ctr"/>
          <a:lstStyle>
            <a:lvl1pPr algn="ctr">
              <a:defRPr sz="6000">
                <a:solidFill>
                  <a:schemeClr val="tx1"/>
                </a:solidFill>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4F87AA0-2A2F-8639-9E39-6ADAB8328869}"/>
              </a:ext>
            </a:extLst>
          </p:cNvPr>
          <p:cNvSpPr>
            <a:spLocks noGrp="1"/>
          </p:cNvSpPr>
          <p:nvPr>
            <p:ph type="body" idx="1"/>
          </p:nvPr>
        </p:nvSpPr>
        <p:spPr>
          <a:xfrm>
            <a:off x="831850" y="576263"/>
            <a:ext cx="10515600" cy="896937"/>
          </a:xfrm>
        </p:spPr>
        <p:txBody>
          <a:bodyPr/>
          <a:lstStyle>
            <a:lvl1pPr marL="0" indent="0" algn="ctr">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pic>
        <p:nvPicPr>
          <p:cNvPr id="7" name="Picture 6">
            <a:extLst>
              <a:ext uri="{FF2B5EF4-FFF2-40B4-BE49-F238E27FC236}">
                <a16:creationId xmlns:a16="http://schemas.microsoft.com/office/drawing/2014/main" id="{EBEC5DB2-E1D0-5463-8CF6-5EB7AC583836}"/>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rcRect/>
          <a:stretch/>
        </p:blipFill>
        <p:spPr>
          <a:xfrm>
            <a:off x="334922" y="5616638"/>
            <a:ext cx="11522075" cy="922791"/>
          </a:xfrm>
          <a:prstGeom prst="rect">
            <a:avLst/>
          </a:prstGeom>
        </p:spPr>
      </p:pic>
    </p:spTree>
    <p:extLst>
      <p:ext uri="{BB962C8B-B14F-4D97-AF65-F5344CB8AC3E}">
        <p14:creationId xmlns:p14="http://schemas.microsoft.com/office/powerpoint/2010/main" val="4272655178"/>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ection Header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AD1C5-B709-F2E3-3C6E-E3421A710571}"/>
              </a:ext>
            </a:extLst>
          </p:cNvPr>
          <p:cNvSpPr>
            <a:spLocks noGrp="1"/>
          </p:cNvSpPr>
          <p:nvPr>
            <p:ph type="title"/>
          </p:nvPr>
        </p:nvSpPr>
        <p:spPr>
          <a:xfrm>
            <a:off x="1369548" y="2002631"/>
            <a:ext cx="9452822" cy="2852737"/>
          </a:xfrm>
        </p:spPr>
        <p:txBody>
          <a:bodyPr anchor="ctr"/>
          <a:lstStyle>
            <a:lvl1pPr algn="ctr">
              <a:defRPr sz="6000"/>
            </a:lvl1pPr>
          </a:lstStyle>
          <a:p>
            <a:r>
              <a:rPr lang="en-GB"/>
              <a:t>Click to edit Master title style</a:t>
            </a:r>
            <a:endParaRPr lang="en-US"/>
          </a:p>
        </p:txBody>
      </p:sp>
      <p:pic>
        <p:nvPicPr>
          <p:cNvPr id="9" name="Picture 8">
            <a:extLst>
              <a:ext uri="{FF2B5EF4-FFF2-40B4-BE49-F238E27FC236}">
                <a16:creationId xmlns:a16="http://schemas.microsoft.com/office/drawing/2014/main" id="{930E3CF9-8EA1-F2A6-44D1-F0701E05053C}"/>
              </a:ext>
            </a:extLst>
          </p:cNvPr>
          <p:cNvPicPr>
            <a:picLocks noChangeAspect="1"/>
          </p:cNvPicPr>
          <p:nvPr userDrawn="1"/>
        </p:nvPicPr>
        <p:blipFill>
          <a:blip r:embed="rId2"/>
          <a:stretch>
            <a:fillRect/>
          </a:stretch>
        </p:blipFill>
        <p:spPr>
          <a:xfrm>
            <a:off x="334922" y="5613693"/>
            <a:ext cx="11522075" cy="928682"/>
          </a:xfrm>
          <a:prstGeom prst="rect">
            <a:avLst/>
          </a:prstGeom>
        </p:spPr>
      </p:pic>
    </p:spTree>
    <p:extLst>
      <p:ext uri="{BB962C8B-B14F-4D97-AF65-F5344CB8AC3E}">
        <p14:creationId xmlns:p14="http://schemas.microsoft.com/office/powerpoint/2010/main" val="351727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
    <p:bg>
      <p:bgRef idx="1001">
        <a:schemeClr val="bg2"/>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B828259-1C54-706F-2376-D2A15871C3A7}"/>
              </a:ext>
            </a:extLst>
          </p:cNvPr>
          <p:cNvPicPr>
            <a:picLocks noChangeAspect="1"/>
          </p:cNvPicPr>
          <p:nvPr userDrawn="1"/>
        </p:nvPicPr>
        <p:blipFill>
          <a:blip r:embed="rId2"/>
          <a:srcRect/>
          <a:stretch/>
        </p:blipFill>
        <p:spPr>
          <a:xfrm>
            <a:off x="1" y="1169"/>
            <a:ext cx="12191998" cy="6862288"/>
          </a:xfrm>
          <a:prstGeom prst="rect">
            <a:avLst/>
          </a:prstGeom>
        </p:spPr>
      </p:pic>
      <p:pic>
        <p:nvPicPr>
          <p:cNvPr id="3" name="Picture 2">
            <a:extLst>
              <a:ext uri="{FF2B5EF4-FFF2-40B4-BE49-F238E27FC236}">
                <a16:creationId xmlns:a16="http://schemas.microsoft.com/office/drawing/2014/main" id="{60FE0BE9-C3CA-B83D-C4B4-F5FDB389FDA1}"/>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rcRect/>
          <a:stretch/>
        </p:blipFill>
        <p:spPr>
          <a:xfrm>
            <a:off x="5393140" y="494730"/>
            <a:ext cx="1405719" cy="1625362"/>
          </a:xfrm>
          <a:prstGeom prst="rect">
            <a:avLst/>
          </a:prstGeom>
        </p:spPr>
      </p:pic>
      <p:pic>
        <p:nvPicPr>
          <p:cNvPr id="4" name="Picture 3">
            <a:extLst>
              <a:ext uri="{FF2B5EF4-FFF2-40B4-BE49-F238E27FC236}">
                <a16:creationId xmlns:a16="http://schemas.microsoft.com/office/drawing/2014/main" id="{7B7EC6AE-3C62-D888-057A-6872B79B9D5B}"/>
              </a:ext>
            </a:extLst>
          </p:cNvPr>
          <p:cNvPicPr>
            <a:picLocks noChangeAspect="1"/>
          </p:cNvPicPr>
          <p:nvPr userDrawn="1"/>
        </p:nvPicPr>
        <p:blipFill>
          <a:blip r:embed="rId5"/>
          <a:srcRect/>
          <a:stretch/>
        </p:blipFill>
        <p:spPr>
          <a:xfrm>
            <a:off x="5316702" y="5005641"/>
            <a:ext cx="1558592" cy="1852359"/>
          </a:xfrm>
          <a:prstGeom prst="rect">
            <a:avLst/>
          </a:prstGeom>
        </p:spPr>
      </p:pic>
      <p:sp>
        <p:nvSpPr>
          <p:cNvPr id="5" name="Title 1">
            <a:extLst>
              <a:ext uri="{FF2B5EF4-FFF2-40B4-BE49-F238E27FC236}">
                <a16:creationId xmlns:a16="http://schemas.microsoft.com/office/drawing/2014/main" id="{16B35DC8-CC1D-2A02-F21E-2B5E7A142888}"/>
              </a:ext>
            </a:extLst>
          </p:cNvPr>
          <p:cNvSpPr>
            <a:spLocks noGrp="1"/>
          </p:cNvSpPr>
          <p:nvPr>
            <p:ph type="title"/>
          </p:nvPr>
        </p:nvSpPr>
        <p:spPr>
          <a:xfrm>
            <a:off x="1369548" y="2332831"/>
            <a:ext cx="9452822" cy="2667353"/>
          </a:xfrm>
        </p:spPr>
        <p:txBody>
          <a:bodyPr anchor="ctr"/>
          <a:lstStyle>
            <a:lvl1pPr algn="ctr">
              <a:defRPr sz="60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1010594815"/>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Header (blue)">
    <p:bg>
      <p:bgRef idx="1001">
        <a:schemeClr val="bg2"/>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D3C9A54-B1C3-23E7-1DB4-DDBACFBE8B1A}"/>
              </a:ext>
            </a:extLst>
          </p:cNvPr>
          <p:cNvPicPr>
            <a:picLocks noChangeAspect="1"/>
          </p:cNvPicPr>
          <p:nvPr userDrawn="1"/>
        </p:nvPicPr>
        <p:blipFill>
          <a:blip r:embed="rId2"/>
          <a:srcRect/>
          <a:stretch/>
        </p:blipFill>
        <p:spPr>
          <a:xfrm>
            <a:off x="334929" y="5613692"/>
            <a:ext cx="11522061" cy="928682"/>
          </a:xfrm>
          <a:prstGeom prst="rect">
            <a:avLst/>
          </a:prstGeom>
        </p:spPr>
      </p:pic>
      <p:sp>
        <p:nvSpPr>
          <p:cNvPr id="13" name="Title 1">
            <a:extLst>
              <a:ext uri="{FF2B5EF4-FFF2-40B4-BE49-F238E27FC236}">
                <a16:creationId xmlns:a16="http://schemas.microsoft.com/office/drawing/2014/main" id="{3AF551B3-ECB2-6045-1E0C-EFC69976CA49}"/>
              </a:ext>
            </a:extLst>
          </p:cNvPr>
          <p:cNvSpPr>
            <a:spLocks noGrp="1"/>
          </p:cNvSpPr>
          <p:nvPr>
            <p:ph type="title"/>
          </p:nvPr>
        </p:nvSpPr>
        <p:spPr>
          <a:xfrm>
            <a:off x="1369548" y="2002631"/>
            <a:ext cx="9452822" cy="2852737"/>
          </a:xfrm>
        </p:spPr>
        <p:txBody>
          <a:bodyPr anchor="ctr"/>
          <a:lstStyle>
            <a:lvl1pPr algn="ctr">
              <a:defRPr sz="60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1619982330"/>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Section Header (white)">
    <p:spTree>
      <p:nvGrpSpPr>
        <p:cNvPr id="1" name=""/>
        <p:cNvGrpSpPr/>
        <p:nvPr/>
      </p:nvGrpSpPr>
      <p:grpSpPr>
        <a:xfrm>
          <a:off x="0" y="0"/>
          <a:ext cx="0" cy="0"/>
          <a:chOff x="0" y="0"/>
          <a:chExt cx="0" cy="0"/>
        </a:xfrm>
      </p:grpSpPr>
      <p:pic>
        <p:nvPicPr>
          <p:cNvPr id="6" name="Picture 5" descr="A blue line drawing of a tree&#10;&#10;Description automatically generated">
            <a:extLst>
              <a:ext uri="{FF2B5EF4-FFF2-40B4-BE49-F238E27FC236}">
                <a16:creationId xmlns:a16="http://schemas.microsoft.com/office/drawing/2014/main" id="{206362D9-0337-6E28-66DC-3EDD231305FF}"/>
              </a:ext>
            </a:extLst>
          </p:cNvPr>
          <p:cNvPicPr>
            <a:picLocks noChangeAspect="1"/>
          </p:cNvPicPr>
          <p:nvPr userDrawn="1"/>
        </p:nvPicPr>
        <p:blipFill rotWithShape="1">
          <a:blip r:embed="rId2">
            <a:alphaModFix amt="10000"/>
          </a:blip>
          <a:srcRect l="10158" r="39595"/>
          <a:stretch/>
        </p:blipFill>
        <p:spPr>
          <a:xfrm>
            <a:off x="0" y="570274"/>
            <a:ext cx="12192000" cy="5511549"/>
          </a:xfrm>
          <a:prstGeom prst="rect">
            <a:avLst/>
          </a:prstGeom>
        </p:spPr>
      </p:pic>
      <p:sp>
        <p:nvSpPr>
          <p:cNvPr id="7" name="Title 1">
            <a:extLst>
              <a:ext uri="{FF2B5EF4-FFF2-40B4-BE49-F238E27FC236}">
                <a16:creationId xmlns:a16="http://schemas.microsoft.com/office/drawing/2014/main" id="{D6FDCEEC-7EC3-94AD-2CA5-47EDD70FFD89}"/>
              </a:ext>
            </a:extLst>
          </p:cNvPr>
          <p:cNvSpPr>
            <a:spLocks noGrp="1"/>
          </p:cNvSpPr>
          <p:nvPr>
            <p:ph type="title"/>
          </p:nvPr>
        </p:nvSpPr>
        <p:spPr>
          <a:xfrm>
            <a:off x="1369548" y="2002631"/>
            <a:ext cx="9452822" cy="2852737"/>
          </a:xfrm>
        </p:spPr>
        <p:txBody>
          <a:bodyPr anchor="ctr"/>
          <a:lstStyle>
            <a:lvl1pPr algn="ctr">
              <a:defRPr sz="6000"/>
            </a:lvl1pPr>
          </a:lstStyle>
          <a:p>
            <a:r>
              <a:rPr lang="en-GB"/>
              <a:t>Click to edit Master title style</a:t>
            </a:r>
            <a:endParaRPr lang="en-US"/>
          </a:p>
        </p:txBody>
      </p:sp>
    </p:spTree>
    <p:extLst>
      <p:ext uri="{BB962C8B-B14F-4D97-AF65-F5344CB8AC3E}">
        <p14:creationId xmlns:p14="http://schemas.microsoft.com/office/powerpoint/2010/main" val="2417399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Header (blue)">
    <p:bg>
      <p:bgRef idx="1001">
        <a:schemeClr val="bg2"/>
      </p:bgRef>
    </p:bg>
    <p:spTree>
      <p:nvGrpSpPr>
        <p:cNvPr id="1" name=""/>
        <p:cNvGrpSpPr/>
        <p:nvPr/>
      </p:nvGrpSpPr>
      <p:grpSpPr>
        <a:xfrm>
          <a:off x="0" y="0"/>
          <a:ext cx="0" cy="0"/>
          <a:chOff x="0" y="0"/>
          <a:chExt cx="0" cy="0"/>
        </a:xfrm>
      </p:grpSpPr>
      <p:pic>
        <p:nvPicPr>
          <p:cNvPr id="6" name="Picture 5" descr="A blue line drawing of a tree&#10;&#10;Description automatically generated">
            <a:extLst>
              <a:ext uri="{FF2B5EF4-FFF2-40B4-BE49-F238E27FC236}">
                <a16:creationId xmlns:a16="http://schemas.microsoft.com/office/drawing/2014/main" id="{8A287979-E83A-3B0F-0E48-F5CB1E00C11D}"/>
              </a:ext>
            </a:extLst>
          </p:cNvPr>
          <p:cNvPicPr>
            <a:picLocks noChangeAspect="1"/>
          </p:cNvPicPr>
          <p:nvPr userDrawn="1"/>
        </p:nvPicPr>
        <p:blipFill rotWithShape="1">
          <a:blip r:embed="rId2"/>
          <a:srcRect l="10158" r="39595"/>
          <a:stretch/>
        </p:blipFill>
        <p:spPr>
          <a:xfrm>
            <a:off x="0" y="570274"/>
            <a:ext cx="12192000" cy="5511549"/>
          </a:xfrm>
          <a:prstGeom prst="rect">
            <a:avLst/>
          </a:prstGeom>
        </p:spPr>
      </p:pic>
      <p:sp>
        <p:nvSpPr>
          <p:cNvPr id="7" name="Title 1">
            <a:extLst>
              <a:ext uri="{FF2B5EF4-FFF2-40B4-BE49-F238E27FC236}">
                <a16:creationId xmlns:a16="http://schemas.microsoft.com/office/drawing/2014/main" id="{7D0051AA-3351-DA66-FCC1-7B8972D7541E}"/>
              </a:ext>
            </a:extLst>
          </p:cNvPr>
          <p:cNvSpPr>
            <a:spLocks noGrp="1"/>
          </p:cNvSpPr>
          <p:nvPr>
            <p:ph type="title"/>
          </p:nvPr>
        </p:nvSpPr>
        <p:spPr>
          <a:xfrm>
            <a:off x="1369548" y="2002631"/>
            <a:ext cx="9452822" cy="2852737"/>
          </a:xfrm>
        </p:spPr>
        <p:txBody>
          <a:bodyPr anchor="ctr"/>
          <a:lstStyle>
            <a:lvl1pPr algn="ctr">
              <a:defRPr sz="60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2002844241"/>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63320-0DCC-768B-5E0D-D78D90F515D3}"/>
              </a:ext>
            </a:extLst>
          </p:cNvPr>
          <p:cNvSpPr>
            <a:spLocks noGrp="1"/>
          </p:cNvSpPr>
          <p:nvPr>
            <p:ph type="title"/>
          </p:nvPr>
        </p:nvSpPr>
        <p:spPr/>
        <p:txBody>
          <a:bodyPr anchor="b"/>
          <a:lstStyle/>
          <a:p>
            <a:r>
              <a:rPr lang="en-GB"/>
              <a:t>Click to edit Master title style</a:t>
            </a:r>
            <a:endParaRPr lang="en-US"/>
          </a:p>
        </p:txBody>
      </p:sp>
      <p:sp>
        <p:nvSpPr>
          <p:cNvPr id="3" name="Content Placeholder 2">
            <a:extLst>
              <a:ext uri="{FF2B5EF4-FFF2-40B4-BE49-F238E27FC236}">
                <a16:creationId xmlns:a16="http://schemas.microsoft.com/office/drawing/2014/main" id="{1ECAE4F4-030B-A1ED-CF64-B5901AD295E5}"/>
              </a:ext>
            </a:extLst>
          </p:cNvPr>
          <p:cNvSpPr>
            <a:spLocks noGrp="1"/>
          </p:cNvSpPr>
          <p:nvPr>
            <p:ph sz="half" idx="1"/>
          </p:nvPr>
        </p:nvSpPr>
        <p:spPr>
          <a:xfrm>
            <a:off x="334963" y="1825625"/>
            <a:ext cx="5437187" cy="387191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4316141-59C9-0E3D-3BA2-DA0B138449BA}"/>
              </a:ext>
            </a:extLst>
          </p:cNvPr>
          <p:cNvSpPr>
            <a:spLocks noGrp="1"/>
          </p:cNvSpPr>
          <p:nvPr>
            <p:ph sz="half" idx="2"/>
          </p:nvPr>
        </p:nvSpPr>
        <p:spPr>
          <a:xfrm>
            <a:off x="6095999" y="1825625"/>
            <a:ext cx="5761037" cy="387191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9" name="Picture 8">
            <a:extLst>
              <a:ext uri="{FF2B5EF4-FFF2-40B4-BE49-F238E27FC236}">
                <a16:creationId xmlns:a16="http://schemas.microsoft.com/office/drawing/2014/main" id="{2B2C5916-9D80-EFCF-2D97-3879DF4973FF}"/>
              </a:ext>
            </a:extLst>
          </p:cNvPr>
          <p:cNvPicPr>
            <a:picLocks noChangeAspect="1"/>
          </p:cNvPicPr>
          <p:nvPr userDrawn="1"/>
        </p:nvPicPr>
        <p:blipFill>
          <a:blip r:embed="rId2"/>
          <a:srcRect/>
          <a:stretch/>
        </p:blipFill>
        <p:spPr>
          <a:xfrm>
            <a:off x="334922" y="5616638"/>
            <a:ext cx="11522075" cy="922791"/>
          </a:xfrm>
          <a:prstGeom prst="rect">
            <a:avLst/>
          </a:prstGeom>
        </p:spPr>
      </p:pic>
    </p:spTree>
    <p:extLst>
      <p:ext uri="{BB962C8B-B14F-4D97-AF65-F5344CB8AC3E}">
        <p14:creationId xmlns:p14="http://schemas.microsoft.com/office/powerpoint/2010/main" val="6070257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1_Two Conten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63320-0DCC-768B-5E0D-D78D90F515D3}"/>
              </a:ext>
            </a:extLst>
          </p:cNvPr>
          <p:cNvSpPr>
            <a:spLocks noGrp="1"/>
          </p:cNvSpPr>
          <p:nvPr>
            <p:ph type="title"/>
          </p:nvPr>
        </p:nvSpPr>
        <p:spPr/>
        <p:txBody>
          <a:bodyPr anchor="b"/>
          <a:lstStyle>
            <a:lvl1pPr>
              <a:defRPr>
                <a:solidFill>
                  <a:schemeClr val="tx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1ECAE4F4-030B-A1ED-CF64-B5901AD295E5}"/>
              </a:ext>
            </a:extLst>
          </p:cNvPr>
          <p:cNvSpPr>
            <a:spLocks noGrp="1"/>
          </p:cNvSpPr>
          <p:nvPr>
            <p:ph sz="half" idx="1"/>
          </p:nvPr>
        </p:nvSpPr>
        <p:spPr>
          <a:xfrm>
            <a:off x="334963" y="1825625"/>
            <a:ext cx="5437187" cy="387191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4316141-59C9-0E3D-3BA2-DA0B138449BA}"/>
              </a:ext>
            </a:extLst>
          </p:cNvPr>
          <p:cNvSpPr>
            <a:spLocks noGrp="1"/>
          </p:cNvSpPr>
          <p:nvPr>
            <p:ph sz="half" idx="2"/>
          </p:nvPr>
        </p:nvSpPr>
        <p:spPr>
          <a:xfrm>
            <a:off x="6095999" y="1825625"/>
            <a:ext cx="5761037" cy="387191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9" name="Picture 8">
            <a:extLst>
              <a:ext uri="{FF2B5EF4-FFF2-40B4-BE49-F238E27FC236}">
                <a16:creationId xmlns:a16="http://schemas.microsoft.com/office/drawing/2014/main" id="{2B2C5916-9D80-EFCF-2D97-3879DF4973FF}"/>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rcRect/>
          <a:stretch/>
        </p:blipFill>
        <p:spPr>
          <a:xfrm>
            <a:off x="334922" y="5616638"/>
            <a:ext cx="11522075" cy="922791"/>
          </a:xfrm>
          <a:prstGeom prst="rect">
            <a:avLst/>
          </a:prstGeom>
        </p:spPr>
      </p:pic>
    </p:spTree>
    <p:extLst>
      <p:ext uri="{BB962C8B-B14F-4D97-AF65-F5344CB8AC3E}">
        <p14:creationId xmlns:p14="http://schemas.microsoft.com/office/powerpoint/2010/main" val="2944435478"/>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C3D7E-A6AB-BBEA-0AF7-E5BC44E00350}"/>
              </a:ext>
            </a:extLst>
          </p:cNvPr>
          <p:cNvSpPr>
            <a:spLocks noGrp="1"/>
          </p:cNvSpPr>
          <p:nvPr>
            <p:ph type="title"/>
          </p:nvPr>
        </p:nvSpPr>
        <p:spPr>
          <a:xfrm>
            <a:off x="839788" y="365125"/>
            <a:ext cx="10515600" cy="1325563"/>
          </a:xfrm>
        </p:spPr>
        <p:txBody>
          <a:bodyPr anchor="b"/>
          <a:lstStyle/>
          <a:p>
            <a:r>
              <a:rPr lang="en-GB"/>
              <a:t>Click to edit Master title style</a:t>
            </a:r>
            <a:endParaRPr lang="en-US"/>
          </a:p>
        </p:txBody>
      </p:sp>
      <p:sp>
        <p:nvSpPr>
          <p:cNvPr id="3" name="Text Placeholder 2">
            <a:extLst>
              <a:ext uri="{FF2B5EF4-FFF2-40B4-BE49-F238E27FC236}">
                <a16:creationId xmlns:a16="http://schemas.microsoft.com/office/drawing/2014/main" id="{CCBCB89C-7A55-7737-72C7-8B0F507D39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954D591-A5C3-61DD-BFA7-BDF0C1ABA03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EC37FDC-83CE-13F7-AA6A-625FAF391B4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90F0267-008A-1C6D-45E4-F7AD45CC5BB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Picture 9">
            <a:extLst>
              <a:ext uri="{FF2B5EF4-FFF2-40B4-BE49-F238E27FC236}">
                <a16:creationId xmlns:a16="http://schemas.microsoft.com/office/drawing/2014/main" id="{4414585A-74A8-B6E5-F8E7-90762AC5AE55}"/>
              </a:ext>
            </a:extLst>
          </p:cNvPr>
          <p:cNvPicPr>
            <a:picLocks noChangeAspect="1"/>
          </p:cNvPicPr>
          <p:nvPr userDrawn="1"/>
        </p:nvPicPr>
        <p:blipFill>
          <a:blip r:embed="rId2"/>
          <a:srcRect/>
          <a:stretch/>
        </p:blipFill>
        <p:spPr>
          <a:xfrm>
            <a:off x="334922" y="5616638"/>
            <a:ext cx="11522075" cy="922791"/>
          </a:xfrm>
          <a:prstGeom prst="rect">
            <a:avLst/>
          </a:prstGeom>
        </p:spPr>
      </p:pic>
    </p:spTree>
    <p:extLst>
      <p:ext uri="{BB962C8B-B14F-4D97-AF65-F5344CB8AC3E}">
        <p14:creationId xmlns:p14="http://schemas.microsoft.com/office/powerpoint/2010/main" val="16127260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1_Comparison">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C3D7E-A6AB-BBEA-0AF7-E5BC44E00350}"/>
              </a:ext>
            </a:extLst>
          </p:cNvPr>
          <p:cNvSpPr>
            <a:spLocks noGrp="1"/>
          </p:cNvSpPr>
          <p:nvPr>
            <p:ph type="title"/>
          </p:nvPr>
        </p:nvSpPr>
        <p:spPr>
          <a:xfrm>
            <a:off x="839788" y="365125"/>
            <a:ext cx="10515600" cy="1325563"/>
          </a:xfrm>
        </p:spPr>
        <p:txBody>
          <a:bodyPr anchor="b"/>
          <a:lstStyle>
            <a:lvl1pPr>
              <a:defRPr>
                <a:solidFill>
                  <a:schemeClr val="tx1"/>
                </a:solidFill>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CBCB89C-7A55-7737-72C7-8B0F507D39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954D591-A5C3-61DD-BFA7-BDF0C1ABA03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EC37FDC-83CE-13F7-AA6A-625FAF391B4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90F0267-008A-1C6D-45E4-F7AD45CC5BB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Picture 9">
            <a:extLst>
              <a:ext uri="{FF2B5EF4-FFF2-40B4-BE49-F238E27FC236}">
                <a16:creationId xmlns:a16="http://schemas.microsoft.com/office/drawing/2014/main" id="{4414585A-74A8-B6E5-F8E7-90762AC5AE55}"/>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rcRect/>
          <a:stretch/>
        </p:blipFill>
        <p:spPr>
          <a:xfrm>
            <a:off x="334922" y="5616638"/>
            <a:ext cx="11522075" cy="922791"/>
          </a:xfrm>
          <a:prstGeom prst="rect">
            <a:avLst/>
          </a:prstGeom>
        </p:spPr>
      </p:pic>
    </p:spTree>
    <p:extLst>
      <p:ext uri="{BB962C8B-B14F-4D97-AF65-F5344CB8AC3E}">
        <p14:creationId xmlns:p14="http://schemas.microsoft.com/office/powerpoint/2010/main" val="347185881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4745C-FBDC-E3F7-4DBE-37244771B27E}"/>
              </a:ext>
            </a:extLst>
          </p:cNvPr>
          <p:cNvSpPr>
            <a:spLocks noGrp="1"/>
          </p:cNvSpPr>
          <p:nvPr>
            <p:ph type="title"/>
          </p:nvPr>
        </p:nvSpPr>
        <p:spPr/>
        <p:txBody>
          <a:bodyPr/>
          <a:lstStyle/>
          <a:p>
            <a:r>
              <a:rPr lang="en-GB"/>
              <a:t>Click to edit Master title style</a:t>
            </a:r>
            <a:endParaRPr lang="en-US"/>
          </a:p>
        </p:txBody>
      </p:sp>
      <p:pic>
        <p:nvPicPr>
          <p:cNvPr id="6" name="Picture 5">
            <a:extLst>
              <a:ext uri="{FF2B5EF4-FFF2-40B4-BE49-F238E27FC236}">
                <a16:creationId xmlns:a16="http://schemas.microsoft.com/office/drawing/2014/main" id="{477B5340-0808-F805-E15E-717CB944176C}"/>
              </a:ext>
            </a:extLst>
          </p:cNvPr>
          <p:cNvPicPr>
            <a:picLocks noChangeAspect="1"/>
          </p:cNvPicPr>
          <p:nvPr userDrawn="1"/>
        </p:nvPicPr>
        <p:blipFill>
          <a:blip r:embed="rId2"/>
          <a:stretch>
            <a:fillRect/>
          </a:stretch>
        </p:blipFill>
        <p:spPr>
          <a:xfrm>
            <a:off x="334922" y="5613693"/>
            <a:ext cx="11522075" cy="928682"/>
          </a:xfrm>
          <a:prstGeom prst="rect">
            <a:avLst/>
          </a:prstGeom>
        </p:spPr>
      </p:pic>
      <p:sp>
        <p:nvSpPr>
          <p:cNvPr id="8" name="Content Placeholder 7">
            <a:extLst>
              <a:ext uri="{FF2B5EF4-FFF2-40B4-BE49-F238E27FC236}">
                <a16:creationId xmlns:a16="http://schemas.microsoft.com/office/drawing/2014/main" id="{599D483D-BE4A-0E79-CF73-A43FD15998BA}"/>
              </a:ext>
            </a:extLst>
          </p:cNvPr>
          <p:cNvSpPr>
            <a:spLocks noGrp="1"/>
          </p:cNvSpPr>
          <p:nvPr>
            <p:ph sz="quarter" idx="10"/>
          </p:nvPr>
        </p:nvSpPr>
        <p:spPr>
          <a:xfrm>
            <a:off x="334923" y="1879600"/>
            <a:ext cx="11522116" cy="3606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061994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Only">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4745C-FBDC-E3F7-4DBE-37244771B27E}"/>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a:p>
        </p:txBody>
      </p:sp>
      <p:pic>
        <p:nvPicPr>
          <p:cNvPr id="6" name="Picture 5">
            <a:extLst>
              <a:ext uri="{FF2B5EF4-FFF2-40B4-BE49-F238E27FC236}">
                <a16:creationId xmlns:a16="http://schemas.microsoft.com/office/drawing/2014/main" id="{477B5340-0808-F805-E15E-717CB944176C}"/>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334922" y="5613693"/>
            <a:ext cx="11522075" cy="928682"/>
          </a:xfrm>
          <a:prstGeom prst="rect">
            <a:avLst/>
          </a:prstGeom>
        </p:spPr>
      </p:pic>
      <p:sp>
        <p:nvSpPr>
          <p:cNvPr id="3" name="Content Placeholder 7">
            <a:extLst>
              <a:ext uri="{FF2B5EF4-FFF2-40B4-BE49-F238E27FC236}">
                <a16:creationId xmlns:a16="http://schemas.microsoft.com/office/drawing/2014/main" id="{A38D9040-91E4-ACB8-1C67-54DF748851D7}"/>
              </a:ext>
            </a:extLst>
          </p:cNvPr>
          <p:cNvSpPr>
            <a:spLocks noGrp="1"/>
          </p:cNvSpPr>
          <p:nvPr>
            <p:ph sz="quarter" idx="10"/>
          </p:nvPr>
        </p:nvSpPr>
        <p:spPr>
          <a:xfrm>
            <a:off x="334923" y="1879600"/>
            <a:ext cx="11522116" cy="3606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880228390"/>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3325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HR)">
    <p:bg>
      <p:bgRef idx="1001">
        <a:schemeClr val="bg2"/>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B828259-1C54-706F-2376-D2A15871C3A7}"/>
              </a:ext>
            </a:extLst>
          </p:cNvPr>
          <p:cNvPicPr>
            <a:picLocks noChangeAspect="1"/>
          </p:cNvPicPr>
          <p:nvPr userDrawn="1"/>
        </p:nvPicPr>
        <p:blipFill>
          <a:blip r:embed="rId2"/>
          <a:srcRect/>
          <a:stretch/>
        </p:blipFill>
        <p:spPr>
          <a:xfrm>
            <a:off x="1" y="1169"/>
            <a:ext cx="12191998" cy="6862287"/>
          </a:xfrm>
          <a:prstGeom prst="rect">
            <a:avLst/>
          </a:prstGeom>
        </p:spPr>
      </p:pic>
      <p:pic>
        <p:nvPicPr>
          <p:cNvPr id="3" name="Picture 2">
            <a:extLst>
              <a:ext uri="{FF2B5EF4-FFF2-40B4-BE49-F238E27FC236}">
                <a16:creationId xmlns:a16="http://schemas.microsoft.com/office/drawing/2014/main" id="{60FE0BE9-C3CA-B83D-C4B4-F5FDB389FDA1}"/>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rcRect/>
          <a:stretch/>
        </p:blipFill>
        <p:spPr>
          <a:xfrm>
            <a:off x="5393140" y="494730"/>
            <a:ext cx="1405719" cy="1625362"/>
          </a:xfrm>
          <a:prstGeom prst="rect">
            <a:avLst/>
          </a:prstGeom>
        </p:spPr>
      </p:pic>
      <p:pic>
        <p:nvPicPr>
          <p:cNvPr id="4" name="Picture 3">
            <a:extLst>
              <a:ext uri="{FF2B5EF4-FFF2-40B4-BE49-F238E27FC236}">
                <a16:creationId xmlns:a16="http://schemas.microsoft.com/office/drawing/2014/main" id="{7B7EC6AE-3C62-D888-057A-6872B79B9D5B}"/>
              </a:ext>
            </a:extLst>
          </p:cNvPr>
          <p:cNvPicPr>
            <a:picLocks noChangeAspect="1"/>
          </p:cNvPicPr>
          <p:nvPr userDrawn="1"/>
        </p:nvPicPr>
        <p:blipFill>
          <a:blip r:embed="rId5"/>
          <a:srcRect/>
          <a:stretch/>
        </p:blipFill>
        <p:spPr>
          <a:xfrm>
            <a:off x="5316702" y="5005641"/>
            <a:ext cx="1558592" cy="1852359"/>
          </a:xfrm>
          <a:prstGeom prst="rect">
            <a:avLst/>
          </a:prstGeom>
        </p:spPr>
      </p:pic>
      <p:sp>
        <p:nvSpPr>
          <p:cNvPr id="5" name="Title 1">
            <a:extLst>
              <a:ext uri="{FF2B5EF4-FFF2-40B4-BE49-F238E27FC236}">
                <a16:creationId xmlns:a16="http://schemas.microsoft.com/office/drawing/2014/main" id="{10DD7A31-A972-A527-EA06-B07F4822CEE2}"/>
              </a:ext>
            </a:extLst>
          </p:cNvPr>
          <p:cNvSpPr>
            <a:spLocks noGrp="1"/>
          </p:cNvSpPr>
          <p:nvPr>
            <p:ph type="title"/>
          </p:nvPr>
        </p:nvSpPr>
        <p:spPr>
          <a:xfrm>
            <a:off x="1369548" y="2332831"/>
            <a:ext cx="9452822" cy="2667353"/>
          </a:xfrm>
        </p:spPr>
        <p:txBody>
          <a:bodyPr anchor="ctr"/>
          <a:lstStyle>
            <a:lvl1pPr algn="ctr">
              <a:defRPr sz="60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3928000705"/>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blue)">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3003677"/>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648DE-50CF-7FE7-CD45-CF4F3040117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146C248-5938-68D1-68E5-FCAEAFD7B0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839AF09-D533-E7A8-6A59-01534055D5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Picture 7">
            <a:extLst>
              <a:ext uri="{FF2B5EF4-FFF2-40B4-BE49-F238E27FC236}">
                <a16:creationId xmlns:a16="http://schemas.microsoft.com/office/drawing/2014/main" id="{1E15CFEE-1CAC-21B6-9217-2F6709BEA705}"/>
              </a:ext>
            </a:extLst>
          </p:cNvPr>
          <p:cNvPicPr>
            <a:picLocks noChangeAspect="1"/>
          </p:cNvPicPr>
          <p:nvPr userDrawn="1"/>
        </p:nvPicPr>
        <p:blipFill>
          <a:blip r:embed="rId2"/>
          <a:stretch>
            <a:fillRect/>
          </a:stretch>
        </p:blipFill>
        <p:spPr>
          <a:xfrm>
            <a:off x="334922" y="5613693"/>
            <a:ext cx="11522075" cy="928682"/>
          </a:xfrm>
          <a:prstGeom prst="rect">
            <a:avLst/>
          </a:prstGeom>
        </p:spPr>
      </p:pic>
    </p:spTree>
    <p:extLst>
      <p:ext uri="{BB962C8B-B14F-4D97-AF65-F5344CB8AC3E}">
        <p14:creationId xmlns:p14="http://schemas.microsoft.com/office/powerpoint/2010/main" val="20197909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217B7-F9A8-1857-3B1D-A134DDDFC04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9C4C0F8-9CDA-1BE4-BC75-B05D7553BC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164E7D6-908F-CACB-895F-0D08F7A83E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Picture 7">
            <a:extLst>
              <a:ext uri="{FF2B5EF4-FFF2-40B4-BE49-F238E27FC236}">
                <a16:creationId xmlns:a16="http://schemas.microsoft.com/office/drawing/2014/main" id="{23E37492-2784-7408-5AF3-23C126144105}"/>
              </a:ext>
            </a:extLst>
          </p:cNvPr>
          <p:cNvPicPr>
            <a:picLocks noChangeAspect="1"/>
          </p:cNvPicPr>
          <p:nvPr userDrawn="1"/>
        </p:nvPicPr>
        <p:blipFill>
          <a:blip r:embed="rId2"/>
          <a:stretch>
            <a:fillRect/>
          </a:stretch>
        </p:blipFill>
        <p:spPr>
          <a:xfrm>
            <a:off x="334922" y="5613693"/>
            <a:ext cx="11522075" cy="928682"/>
          </a:xfrm>
          <a:prstGeom prst="rect">
            <a:avLst/>
          </a:prstGeom>
        </p:spPr>
      </p:pic>
    </p:spTree>
    <p:extLst>
      <p:ext uri="{BB962C8B-B14F-4D97-AF65-F5344CB8AC3E}">
        <p14:creationId xmlns:p14="http://schemas.microsoft.com/office/powerpoint/2010/main" val="41882459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BA69C-248E-7AFD-5206-7327943CD4DE}"/>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BFBDF5A-A896-8A90-74F9-EAFD60DB578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7233437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81710C-270E-5287-B2F4-90AF2D8A803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0DA1D5F-1B58-2577-6759-CCEEA2AB42F7}"/>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301612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JC)">
    <p:bg>
      <p:bgRef idx="1001">
        <a:schemeClr val="bg2"/>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B828259-1C54-706F-2376-D2A15871C3A7}"/>
              </a:ext>
            </a:extLst>
          </p:cNvPr>
          <p:cNvPicPr>
            <a:picLocks noChangeAspect="1"/>
          </p:cNvPicPr>
          <p:nvPr userDrawn="1"/>
        </p:nvPicPr>
        <p:blipFill>
          <a:blip r:embed="rId2"/>
          <a:srcRect/>
          <a:stretch/>
        </p:blipFill>
        <p:spPr>
          <a:xfrm>
            <a:off x="1" y="1169"/>
            <a:ext cx="12191998" cy="6862288"/>
          </a:xfrm>
          <a:prstGeom prst="rect">
            <a:avLst/>
          </a:prstGeom>
        </p:spPr>
      </p:pic>
      <p:sp>
        <p:nvSpPr>
          <p:cNvPr id="13" name="Title 1">
            <a:extLst>
              <a:ext uri="{FF2B5EF4-FFF2-40B4-BE49-F238E27FC236}">
                <a16:creationId xmlns:a16="http://schemas.microsoft.com/office/drawing/2014/main" id="{3AF551B3-ECB2-6045-1E0C-EFC69976CA49}"/>
              </a:ext>
            </a:extLst>
          </p:cNvPr>
          <p:cNvSpPr>
            <a:spLocks noGrp="1"/>
          </p:cNvSpPr>
          <p:nvPr>
            <p:ph type="title"/>
          </p:nvPr>
        </p:nvSpPr>
        <p:spPr>
          <a:xfrm>
            <a:off x="1369548" y="2332831"/>
            <a:ext cx="9452822" cy="2667353"/>
          </a:xfrm>
        </p:spPr>
        <p:txBody>
          <a:bodyPr anchor="ctr"/>
          <a:lstStyle>
            <a:lvl1pPr algn="ctr">
              <a:defRPr sz="60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22477357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
    <p:bg>
      <p:bgRef idx="1001">
        <a:schemeClr val="bg2"/>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B828259-1C54-706F-2376-D2A15871C3A7}"/>
              </a:ext>
            </a:extLst>
          </p:cNvPr>
          <p:cNvPicPr>
            <a:picLocks noChangeAspect="1"/>
          </p:cNvPicPr>
          <p:nvPr userDrawn="1"/>
        </p:nvPicPr>
        <p:blipFill>
          <a:blip r:embed="rId2"/>
          <a:srcRect/>
          <a:stretch/>
        </p:blipFill>
        <p:spPr>
          <a:xfrm>
            <a:off x="1" y="1169"/>
            <a:ext cx="12191998" cy="6862288"/>
          </a:xfrm>
          <a:prstGeom prst="rect">
            <a:avLst/>
          </a:prstGeom>
        </p:spPr>
      </p:pic>
      <p:sp>
        <p:nvSpPr>
          <p:cNvPr id="5" name="Title 1">
            <a:extLst>
              <a:ext uri="{FF2B5EF4-FFF2-40B4-BE49-F238E27FC236}">
                <a16:creationId xmlns:a16="http://schemas.microsoft.com/office/drawing/2014/main" id="{16B35DC8-CC1D-2A02-F21E-2B5E7A142888}"/>
              </a:ext>
            </a:extLst>
          </p:cNvPr>
          <p:cNvSpPr>
            <a:spLocks noGrp="1"/>
          </p:cNvSpPr>
          <p:nvPr>
            <p:ph type="title"/>
          </p:nvPr>
        </p:nvSpPr>
        <p:spPr>
          <a:xfrm>
            <a:off x="1369548" y="2332831"/>
            <a:ext cx="9452822" cy="2667353"/>
          </a:xfrm>
        </p:spPr>
        <p:txBody>
          <a:bodyPr anchor="ctr"/>
          <a:lstStyle>
            <a:lvl1pPr algn="ctr">
              <a:defRPr sz="60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913631610"/>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HR)">
    <p:bg>
      <p:bgRef idx="1001">
        <a:schemeClr val="bg2"/>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B828259-1C54-706F-2376-D2A15871C3A7}"/>
              </a:ext>
            </a:extLst>
          </p:cNvPr>
          <p:cNvPicPr>
            <a:picLocks noChangeAspect="1"/>
          </p:cNvPicPr>
          <p:nvPr userDrawn="1"/>
        </p:nvPicPr>
        <p:blipFill>
          <a:blip r:embed="rId2"/>
          <a:srcRect/>
          <a:stretch/>
        </p:blipFill>
        <p:spPr>
          <a:xfrm>
            <a:off x="1" y="1169"/>
            <a:ext cx="12191998" cy="6862287"/>
          </a:xfrm>
          <a:prstGeom prst="rect">
            <a:avLst/>
          </a:prstGeom>
        </p:spPr>
      </p:pic>
      <p:sp>
        <p:nvSpPr>
          <p:cNvPr id="5" name="Title 1">
            <a:extLst>
              <a:ext uri="{FF2B5EF4-FFF2-40B4-BE49-F238E27FC236}">
                <a16:creationId xmlns:a16="http://schemas.microsoft.com/office/drawing/2014/main" id="{10DD7A31-A972-A527-EA06-B07F4822CEE2}"/>
              </a:ext>
            </a:extLst>
          </p:cNvPr>
          <p:cNvSpPr>
            <a:spLocks noGrp="1"/>
          </p:cNvSpPr>
          <p:nvPr>
            <p:ph type="title"/>
          </p:nvPr>
        </p:nvSpPr>
        <p:spPr>
          <a:xfrm>
            <a:off x="1369548" y="2332831"/>
            <a:ext cx="9452822" cy="2667353"/>
          </a:xfrm>
        </p:spPr>
        <p:txBody>
          <a:bodyPr anchor="ctr"/>
          <a:lstStyle>
            <a:lvl1pPr algn="ctr">
              <a:defRPr sz="60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9022105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whit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89ECD43-35F5-68BF-11C2-622344FB9351}"/>
              </a:ext>
            </a:extLst>
          </p:cNvPr>
          <p:cNvPicPr>
            <a:picLocks noChangeAspect="1"/>
          </p:cNvPicPr>
          <p:nvPr userDrawn="1"/>
        </p:nvPicPr>
        <p:blipFill>
          <a:blip r:embed="rId2"/>
          <a:srcRect/>
          <a:stretch/>
        </p:blipFill>
        <p:spPr>
          <a:xfrm>
            <a:off x="334922" y="5616638"/>
            <a:ext cx="11522075" cy="922791"/>
          </a:xfrm>
          <a:prstGeom prst="rect">
            <a:avLst/>
          </a:prstGeom>
        </p:spPr>
      </p:pic>
      <p:sp>
        <p:nvSpPr>
          <p:cNvPr id="2" name="Title 1">
            <a:extLst>
              <a:ext uri="{FF2B5EF4-FFF2-40B4-BE49-F238E27FC236}">
                <a16:creationId xmlns:a16="http://schemas.microsoft.com/office/drawing/2014/main" id="{A43DF2A4-532B-C6DB-E10F-156311BBA636}"/>
              </a:ext>
            </a:extLst>
          </p:cNvPr>
          <p:cNvSpPr>
            <a:spLocks noGrp="1"/>
          </p:cNvSpPr>
          <p:nvPr>
            <p:ph type="ctrTitle"/>
          </p:nvPr>
        </p:nvSpPr>
        <p:spPr>
          <a:xfrm>
            <a:off x="1524000" y="12874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AAC58933-619A-2B45-7B10-54238887562E}"/>
              </a:ext>
            </a:extLst>
          </p:cNvPr>
          <p:cNvSpPr>
            <a:spLocks noGrp="1"/>
          </p:cNvSpPr>
          <p:nvPr>
            <p:ph type="subTitle" idx="1"/>
          </p:nvPr>
        </p:nvSpPr>
        <p:spPr>
          <a:xfrm>
            <a:off x="1524000" y="37671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648533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blue)">
    <p:bg>
      <p:bgRef idx="1001">
        <a:schemeClr val="bg2"/>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89ECD43-35F5-68BF-11C2-622344FB9351}"/>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rcRect/>
          <a:stretch/>
        </p:blipFill>
        <p:spPr>
          <a:xfrm>
            <a:off x="334922" y="5616638"/>
            <a:ext cx="11522075" cy="922791"/>
          </a:xfrm>
          <a:prstGeom prst="rect">
            <a:avLst/>
          </a:prstGeom>
        </p:spPr>
      </p:pic>
      <p:sp>
        <p:nvSpPr>
          <p:cNvPr id="4" name="Title 1">
            <a:extLst>
              <a:ext uri="{FF2B5EF4-FFF2-40B4-BE49-F238E27FC236}">
                <a16:creationId xmlns:a16="http://schemas.microsoft.com/office/drawing/2014/main" id="{6BFBFEE9-03AA-4CA3-E862-6C3FC937B5BF}"/>
              </a:ext>
            </a:extLst>
          </p:cNvPr>
          <p:cNvSpPr>
            <a:spLocks noGrp="1"/>
          </p:cNvSpPr>
          <p:nvPr>
            <p:ph type="ctrTitle"/>
          </p:nvPr>
        </p:nvSpPr>
        <p:spPr>
          <a:xfrm>
            <a:off x="1524000" y="1287463"/>
            <a:ext cx="9144000" cy="2387600"/>
          </a:xfrm>
        </p:spPr>
        <p:txBody>
          <a:bodyPr anchor="b"/>
          <a:lstStyle>
            <a:lvl1pPr algn="ctr">
              <a:defRPr sz="6000">
                <a:solidFill>
                  <a:schemeClr val="tx1"/>
                </a:solidFill>
              </a:defRPr>
            </a:lvl1pPr>
          </a:lstStyle>
          <a:p>
            <a:r>
              <a:rPr lang="en-GB"/>
              <a:t>Click to edit Master title style</a:t>
            </a:r>
            <a:endParaRPr lang="en-US"/>
          </a:p>
        </p:txBody>
      </p:sp>
      <p:sp>
        <p:nvSpPr>
          <p:cNvPr id="5" name="Subtitle 2">
            <a:extLst>
              <a:ext uri="{FF2B5EF4-FFF2-40B4-BE49-F238E27FC236}">
                <a16:creationId xmlns:a16="http://schemas.microsoft.com/office/drawing/2014/main" id="{8A84788C-6950-1E99-16D4-71CEE617C86C}"/>
              </a:ext>
            </a:extLst>
          </p:cNvPr>
          <p:cNvSpPr>
            <a:spLocks noGrp="1"/>
          </p:cNvSpPr>
          <p:nvPr>
            <p:ph type="subTitle" idx="1"/>
          </p:nvPr>
        </p:nvSpPr>
        <p:spPr>
          <a:xfrm>
            <a:off x="1524000" y="3767138"/>
            <a:ext cx="9144000" cy="1655762"/>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89712989"/>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40523-E8B0-A516-1C26-2F45656A2BDA}"/>
              </a:ext>
            </a:extLst>
          </p:cNvPr>
          <p:cNvSpPr>
            <a:spLocks noGrp="1"/>
          </p:cNvSpPr>
          <p:nvPr>
            <p:ph type="title"/>
          </p:nvPr>
        </p:nvSpPr>
        <p:spPr>
          <a:xfrm>
            <a:off x="2354318" y="476249"/>
            <a:ext cx="9375228" cy="1273654"/>
          </a:xfrm>
        </p:spPr>
        <p:txBody>
          <a:bodyPr anchor="b"/>
          <a:lstStyle>
            <a:lvl1pPr>
              <a:defRPr b="1" i="0">
                <a:latin typeface="Avenir Next LT Pro Demi" panose="020B0504020202020204" pitchFamily="34" charset="77"/>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05F92047-CEC0-0EA1-67DF-1DA37F5BD0CB}"/>
              </a:ext>
            </a:extLst>
          </p:cNvPr>
          <p:cNvSpPr>
            <a:spLocks noGrp="1"/>
          </p:cNvSpPr>
          <p:nvPr>
            <p:ph idx="1"/>
          </p:nvPr>
        </p:nvSpPr>
        <p:spPr>
          <a:xfrm>
            <a:off x="2354318" y="1897166"/>
            <a:ext cx="9375228" cy="412422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Picture 9">
            <a:extLst>
              <a:ext uri="{FF2B5EF4-FFF2-40B4-BE49-F238E27FC236}">
                <a16:creationId xmlns:a16="http://schemas.microsoft.com/office/drawing/2014/main" id="{3449CB99-A62C-B21F-36C7-40FD77D261D1}"/>
              </a:ext>
            </a:extLst>
          </p:cNvPr>
          <p:cNvPicPr>
            <a:picLocks noChangeAspect="1"/>
          </p:cNvPicPr>
          <p:nvPr userDrawn="1"/>
        </p:nvPicPr>
        <p:blipFill>
          <a:blip r:embed="rId2"/>
          <a:srcRect/>
          <a:stretch/>
        </p:blipFill>
        <p:spPr>
          <a:xfrm>
            <a:off x="341195" y="5431016"/>
            <a:ext cx="1288141" cy="1530931"/>
          </a:xfrm>
          <a:prstGeom prst="rect">
            <a:avLst/>
          </a:prstGeom>
        </p:spPr>
      </p:pic>
      <p:pic>
        <p:nvPicPr>
          <p:cNvPr id="11" name="Picture 10">
            <a:extLst>
              <a:ext uri="{FF2B5EF4-FFF2-40B4-BE49-F238E27FC236}">
                <a16:creationId xmlns:a16="http://schemas.microsoft.com/office/drawing/2014/main" id="{B56A9E71-63F9-A4D9-A1FF-1E788E1D766F}"/>
              </a:ext>
            </a:extLst>
          </p:cNvPr>
          <p:cNvPicPr>
            <a:picLocks noChangeAspect="1"/>
          </p:cNvPicPr>
          <p:nvPr userDrawn="1"/>
        </p:nvPicPr>
        <p:blipFill>
          <a:blip r:embed="rId3"/>
          <a:srcRect/>
          <a:stretch/>
        </p:blipFill>
        <p:spPr>
          <a:xfrm>
            <a:off x="341195" y="316349"/>
            <a:ext cx="1294885" cy="1497210"/>
          </a:xfrm>
          <a:prstGeom prst="rect">
            <a:avLst/>
          </a:prstGeom>
        </p:spPr>
      </p:pic>
      <p:pic>
        <p:nvPicPr>
          <p:cNvPr id="12" name="Picture 11">
            <a:extLst>
              <a:ext uri="{FF2B5EF4-FFF2-40B4-BE49-F238E27FC236}">
                <a16:creationId xmlns:a16="http://schemas.microsoft.com/office/drawing/2014/main" id="{C175069C-BAFD-8F58-89A3-B792B9E5DD6E}"/>
              </a:ext>
            </a:extLst>
          </p:cNvPr>
          <p:cNvPicPr>
            <a:picLocks noChangeAspect="1"/>
          </p:cNvPicPr>
          <p:nvPr userDrawn="1"/>
        </p:nvPicPr>
        <p:blipFill>
          <a:blip r:embed="rId4"/>
          <a:srcRect/>
          <a:stretch/>
        </p:blipFill>
        <p:spPr>
          <a:xfrm rot="10800000" flipH="1">
            <a:off x="1993185" y="358230"/>
            <a:ext cx="52887" cy="6141542"/>
          </a:xfrm>
          <a:prstGeom prst="rect">
            <a:avLst/>
          </a:prstGeom>
        </p:spPr>
      </p:pic>
    </p:spTree>
    <p:extLst>
      <p:ext uri="{BB962C8B-B14F-4D97-AF65-F5344CB8AC3E}">
        <p14:creationId xmlns:p14="http://schemas.microsoft.com/office/powerpoint/2010/main" val="412026906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E5D262-52C9-E481-B091-08D8EF875555}"/>
              </a:ext>
            </a:extLst>
          </p:cNvPr>
          <p:cNvSpPr>
            <a:spLocks noGrp="1"/>
          </p:cNvSpPr>
          <p:nvPr>
            <p:ph type="title"/>
          </p:nvPr>
        </p:nvSpPr>
        <p:spPr>
          <a:xfrm>
            <a:off x="334963" y="368300"/>
            <a:ext cx="11522075" cy="1368425"/>
          </a:xfrm>
          <a:prstGeom prst="rect">
            <a:avLst/>
          </a:prstGeom>
        </p:spPr>
        <p:txBody>
          <a:bodyPr vert="horz" lIns="91440" tIns="45720" rIns="91440" bIns="45720" rtlCol="0" anchor="b">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CCCA3B1E-CD22-34CB-8F56-B0496E5E8225}"/>
              </a:ext>
            </a:extLst>
          </p:cNvPr>
          <p:cNvSpPr>
            <a:spLocks noGrp="1"/>
          </p:cNvSpPr>
          <p:nvPr>
            <p:ph type="body" idx="1"/>
          </p:nvPr>
        </p:nvSpPr>
        <p:spPr>
          <a:xfrm>
            <a:off x="334963" y="1897167"/>
            <a:ext cx="11522075" cy="3800372"/>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0303338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80" r:id="rId4"/>
    <p:sldLayoutId id="2147483681" r:id="rId5"/>
    <p:sldLayoutId id="2147483682" r:id="rId6"/>
    <p:sldLayoutId id="2147483649" r:id="rId7"/>
    <p:sldLayoutId id="2147483668" r:id="rId8"/>
    <p:sldLayoutId id="2147483650" r:id="rId9"/>
    <p:sldLayoutId id="2147483660" r:id="rId10"/>
    <p:sldLayoutId id="2147483673" r:id="rId11"/>
    <p:sldLayoutId id="2147483661" r:id="rId12"/>
    <p:sldLayoutId id="2147483662" r:id="rId13"/>
    <p:sldLayoutId id="2147483674" r:id="rId14"/>
    <p:sldLayoutId id="2147483663" r:id="rId15"/>
    <p:sldLayoutId id="2147483651" r:id="rId16"/>
    <p:sldLayoutId id="2147483678" r:id="rId17"/>
    <p:sldLayoutId id="2147483679" r:id="rId18"/>
    <p:sldLayoutId id="2147483664" r:id="rId19"/>
    <p:sldLayoutId id="2147483665" r:id="rId20"/>
    <p:sldLayoutId id="2147483666" r:id="rId21"/>
    <p:sldLayoutId id="2147483667" r:id="rId22"/>
    <p:sldLayoutId id="2147483652" r:id="rId23"/>
    <p:sldLayoutId id="2147483669" r:id="rId24"/>
    <p:sldLayoutId id="2147483653" r:id="rId25"/>
    <p:sldLayoutId id="2147483670" r:id="rId26"/>
    <p:sldLayoutId id="2147483654" r:id="rId27"/>
    <p:sldLayoutId id="2147483671" r:id="rId28"/>
    <p:sldLayoutId id="2147483655" r:id="rId29"/>
    <p:sldLayoutId id="2147483672" r:id="rId30"/>
    <p:sldLayoutId id="2147483656" r:id="rId31"/>
    <p:sldLayoutId id="2147483657" r:id="rId32"/>
    <p:sldLayoutId id="2147483658" r:id="rId33"/>
    <p:sldLayoutId id="2147483659" r:id="rId34"/>
  </p:sldLayoutIdLst>
  <p:txStyles>
    <p:titleStyle>
      <a:lvl1pPr algn="l" defTabSz="914400" rtl="0" eaLnBrk="1" latinLnBrk="0" hangingPunct="1">
        <a:lnSpc>
          <a:spcPct val="90000"/>
        </a:lnSpc>
        <a:spcBef>
          <a:spcPct val="0"/>
        </a:spcBef>
        <a:buNone/>
        <a:defRPr sz="4400" b="1" i="0" kern="1200">
          <a:solidFill>
            <a:srgbClr val="223279"/>
          </a:solidFill>
          <a:latin typeface="Avenir Next LT Pro Demi" panose="020B0504020202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589"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232" userDrawn="1">
          <p15:clr>
            <a:srgbClr val="F26B43"/>
          </p15:clr>
        </p15:guide>
        <p15:guide id="6" orient="horz" pos="4088" userDrawn="1">
          <p15:clr>
            <a:srgbClr val="F26B43"/>
          </p15:clr>
        </p15:guide>
        <p15:guide id="7" pos="1504" userDrawn="1">
          <p15:clr>
            <a:srgbClr val="F26B43"/>
          </p15:clr>
        </p15:guide>
        <p15:guide id="9" pos="1277" userDrawn="1">
          <p15:clr>
            <a:srgbClr val="F26B43"/>
          </p15:clr>
        </p15:guide>
        <p15:guide id="10" pos="5065" userDrawn="1">
          <p15:clr>
            <a:srgbClr val="F26B43"/>
          </p15:clr>
        </p15:guide>
        <p15:guide id="12" orient="horz" pos="2160" userDrawn="1">
          <p15:clr>
            <a:srgbClr val="F26B43"/>
          </p15:clr>
        </p15:guide>
        <p15:guide id="13" orient="horz" pos="1185" userDrawn="1">
          <p15:clr>
            <a:srgbClr val="F26B43"/>
          </p15:clr>
        </p15:guide>
        <p15:guide id="14" pos="2615" userDrawn="1">
          <p15:clr>
            <a:srgbClr val="F26B43"/>
          </p15:clr>
        </p15:guide>
        <p15:guide id="15" pos="1391" userDrawn="1">
          <p15:clr>
            <a:srgbClr val="F26B43"/>
          </p15:clr>
        </p15:guide>
        <p15:guide id="16" pos="6289" userDrawn="1">
          <p15:clr>
            <a:srgbClr val="F26B43"/>
          </p15:clr>
        </p15:guide>
        <p15:guide id="17" pos="4362" userDrawn="1">
          <p15:clr>
            <a:srgbClr val="F26B43"/>
          </p15:clr>
        </p15:guide>
        <p15:guide id="18" orient="horz" pos="1094" userDrawn="1">
          <p15:clr>
            <a:srgbClr val="F26B43"/>
          </p15:clr>
        </p15:guide>
        <p15:guide id="19" pos="461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45884627-A35B-6213-A441-D4105163B61C}"/>
              </a:ext>
            </a:extLst>
          </p:cNvPr>
          <p:cNvSpPr>
            <a:spLocks noGrp="1"/>
          </p:cNvSpPr>
          <p:nvPr>
            <p:ph type="title"/>
          </p:nvPr>
        </p:nvSpPr>
        <p:spPr/>
        <p:txBody>
          <a:bodyPr/>
          <a:lstStyle/>
          <a:p>
            <a:r>
              <a:rPr lang="en-US"/>
              <a:t>Spirit-led</a:t>
            </a:r>
          </a:p>
        </p:txBody>
      </p:sp>
    </p:spTree>
    <p:extLst>
      <p:ext uri="{BB962C8B-B14F-4D97-AF65-F5344CB8AC3E}">
        <p14:creationId xmlns:p14="http://schemas.microsoft.com/office/powerpoint/2010/main" val="257550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1DF3F3-6C8C-9AC9-03F5-8F4C4D279281}"/>
              </a:ext>
            </a:extLst>
          </p:cNvPr>
          <p:cNvSpPr>
            <a:spLocks noGrp="1"/>
          </p:cNvSpPr>
          <p:nvPr>
            <p:ph type="title"/>
          </p:nvPr>
        </p:nvSpPr>
        <p:spPr/>
        <p:txBody>
          <a:bodyPr/>
          <a:lstStyle/>
          <a:p>
            <a:r>
              <a:rPr lang="en-US"/>
              <a:t>1. Listen</a:t>
            </a:r>
          </a:p>
        </p:txBody>
      </p:sp>
      <p:sp>
        <p:nvSpPr>
          <p:cNvPr id="5" name="Text Placeholder 4">
            <a:extLst>
              <a:ext uri="{FF2B5EF4-FFF2-40B4-BE49-F238E27FC236}">
                <a16:creationId xmlns:a16="http://schemas.microsoft.com/office/drawing/2014/main" id="{6205F0B3-CC2B-EF52-154B-1937EC1B2751}"/>
              </a:ext>
            </a:extLst>
          </p:cNvPr>
          <p:cNvSpPr>
            <a:spLocks noGrp="1"/>
          </p:cNvSpPr>
          <p:nvPr>
            <p:ph type="body" idx="1"/>
          </p:nvPr>
        </p:nvSpPr>
        <p:spPr/>
        <p:txBody>
          <a:bodyPr/>
          <a:lstStyle/>
          <a:p>
            <a:r>
              <a:rPr lang="en-US"/>
              <a:t>How can we be Spirit-led people?</a:t>
            </a:r>
          </a:p>
        </p:txBody>
      </p:sp>
    </p:spTree>
    <p:extLst>
      <p:ext uri="{BB962C8B-B14F-4D97-AF65-F5344CB8AC3E}">
        <p14:creationId xmlns:p14="http://schemas.microsoft.com/office/powerpoint/2010/main" val="2054815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1DF3F3-6C8C-9AC9-03F5-8F4C4D279281}"/>
              </a:ext>
            </a:extLst>
          </p:cNvPr>
          <p:cNvSpPr>
            <a:spLocks noGrp="1"/>
          </p:cNvSpPr>
          <p:nvPr>
            <p:ph type="title"/>
          </p:nvPr>
        </p:nvSpPr>
        <p:spPr/>
        <p:txBody>
          <a:bodyPr/>
          <a:lstStyle/>
          <a:p>
            <a:r>
              <a:rPr lang="en-US"/>
              <a:t>2. Discern</a:t>
            </a:r>
          </a:p>
        </p:txBody>
      </p:sp>
      <p:sp>
        <p:nvSpPr>
          <p:cNvPr id="5" name="Text Placeholder 4">
            <a:extLst>
              <a:ext uri="{FF2B5EF4-FFF2-40B4-BE49-F238E27FC236}">
                <a16:creationId xmlns:a16="http://schemas.microsoft.com/office/drawing/2014/main" id="{6205F0B3-CC2B-EF52-154B-1937EC1B2751}"/>
              </a:ext>
            </a:extLst>
          </p:cNvPr>
          <p:cNvSpPr>
            <a:spLocks noGrp="1"/>
          </p:cNvSpPr>
          <p:nvPr>
            <p:ph type="body" idx="1"/>
          </p:nvPr>
        </p:nvSpPr>
        <p:spPr/>
        <p:txBody>
          <a:bodyPr/>
          <a:lstStyle/>
          <a:p>
            <a:r>
              <a:rPr lang="en-US"/>
              <a:t>How can we be Spirit-led people?</a:t>
            </a:r>
          </a:p>
        </p:txBody>
      </p:sp>
    </p:spTree>
    <p:extLst>
      <p:ext uri="{BB962C8B-B14F-4D97-AF65-F5344CB8AC3E}">
        <p14:creationId xmlns:p14="http://schemas.microsoft.com/office/powerpoint/2010/main" val="846159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1DF3F3-6C8C-9AC9-03F5-8F4C4D279281}"/>
              </a:ext>
            </a:extLst>
          </p:cNvPr>
          <p:cNvSpPr>
            <a:spLocks noGrp="1"/>
          </p:cNvSpPr>
          <p:nvPr>
            <p:ph type="title"/>
          </p:nvPr>
        </p:nvSpPr>
        <p:spPr/>
        <p:txBody>
          <a:bodyPr/>
          <a:lstStyle/>
          <a:p>
            <a:r>
              <a:rPr lang="en-US"/>
              <a:t>3. Go</a:t>
            </a:r>
          </a:p>
        </p:txBody>
      </p:sp>
      <p:sp>
        <p:nvSpPr>
          <p:cNvPr id="5" name="Text Placeholder 4">
            <a:extLst>
              <a:ext uri="{FF2B5EF4-FFF2-40B4-BE49-F238E27FC236}">
                <a16:creationId xmlns:a16="http://schemas.microsoft.com/office/drawing/2014/main" id="{6205F0B3-CC2B-EF52-154B-1937EC1B2751}"/>
              </a:ext>
            </a:extLst>
          </p:cNvPr>
          <p:cNvSpPr>
            <a:spLocks noGrp="1"/>
          </p:cNvSpPr>
          <p:nvPr>
            <p:ph type="body" idx="1"/>
          </p:nvPr>
        </p:nvSpPr>
        <p:spPr/>
        <p:txBody>
          <a:bodyPr/>
          <a:lstStyle/>
          <a:p>
            <a:r>
              <a:rPr lang="en-US"/>
              <a:t>How can we be Spirit-led people?</a:t>
            </a:r>
          </a:p>
        </p:txBody>
      </p:sp>
    </p:spTree>
    <p:extLst>
      <p:ext uri="{BB962C8B-B14F-4D97-AF65-F5344CB8AC3E}">
        <p14:creationId xmlns:p14="http://schemas.microsoft.com/office/powerpoint/2010/main" val="2440847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line drawing of a tree&#10;&#10;Description automatically generated">
            <a:extLst>
              <a:ext uri="{FF2B5EF4-FFF2-40B4-BE49-F238E27FC236}">
                <a16:creationId xmlns:a16="http://schemas.microsoft.com/office/drawing/2014/main" id="{D3162345-8A7A-76C9-B8CB-A7668114E0D5}"/>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Effect>
                      <a14:brightnessContrast bright="100000"/>
                    </a14:imgEffect>
                  </a14:imgLayer>
                </a14:imgProps>
              </a:ext>
            </a:extLst>
          </a:blip>
          <a:stretch>
            <a:fillRect/>
          </a:stretch>
        </p:blipFill>
        <p:spPr>
          <a:xfrm>
            <a:off x="4784271" y="1271928"/>
            <a:ext cx="2623457" cy="3033372"/>
          </a:xfrm>
          <a:prstGeom prst="rect">
            <a:avLst/>
          </a:prstGeom>
        </p:spPr>
      </p:pic>
      <p:pic>
        <p:nvPicPr>
          <p:cNvPr id="4" name="Picture 3" descr="A red shield with white text&#10;&#10;Description automatically generated">
            <a:extLst>
              <a:ext uri="{FF2B5EF4-FFF2-40B4-BE49-F238E27FC236}">
                <a16:creationId xmlns:a16="http://schemas.microsoft.com/office/drawing/2014/main" id="{53E6D641-86F5-8310-8145-0C17107DAEEF}"/>
              </a:ext>
            </a:extLst>
          </p:cNvPr>
          <p:cNvPicPr>
            <a:picLocks noChangeAspect="1"/>
          </p:cNvPicPr>
          <p:nvPr/>
        </p:nvPicPr>
        <p:blipFill>
          <a:blip r:embed="rId4"/>
          <a:stretch>
            <a:fillRect/>
          </a:stretch>
        </p:blipFill>
        <p:spPr>
          <a:xfrm>
            <a:off x="5278910" y="4517570"/>
            <a:ext cx="1634180" cy="1942193"/>
          </a:xfrm>
          <a:prstGeom prst="rect">
            <a:avLst/>
          </a:prstGeom>
        </p:spPr>
      </p:pic>
    </p:spTree>
    <p:extLst>
      <p:ext uri="{BB962C8B-B14F-4D97-AF65-F5344CB8AC3E}">
        <p14:creationId xmlns:p14="http://schemas.microsoft.com/office/powerpoint/2010/main" val="1701158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39B7E-CC6F-F8E0-3691-E922A4A3C39C}"/>
              </a:ext>
            </a:extLst>
          </p:cNvPr>
          <p:cNvSpPr>
            <a:spLocks noGrp="1"/>
          </p:cNvSpPr>
          <p:nvPr>
            <p:ph type="title"/>
          </p:nvPr>
        </p:nvSpPr>
        <p:spPr/>
        <p:txBody>
          <a:bodyPr/>
          <a:lstStyle/>
          <a:p>
            <a:r>
              <a:rPr lang="en-AU" sz="4400" b="1"/>
              <a:t>Acts 8:26–40, </a:t>
            </a:r>
            <a:r>
              <a:rPr lang="en-AU" sz="2800" b="1"/>
              <a:t>Plain English Version</a:t>
            </a:r>
            <a:endParaRPr lang="en-US"/>
          </a:p>
        </p:txBody>
      </p:sp>
      <p:sp>
        <p:nvSpPr>
          <p:cNvPr id="3" name="Content Placeholder 2">
            <a:extLst>
              <a:ext uri="{FF2B5EF4-FFF2-40B4-BE49-F238E27FC236}">
                <a16:creationId xmlns:a16="http://schemas.microsoft.com/office/drawing/2014/main" id="{A5240887-A110-FE40-3A79-A4ED3DC85C5F}"/>
              </a:ext>
            </a:extLst>
          </p:cNvPr>
          <p:cNvSpPr>
            <a:spLocks noGrp="1"/>
          </p:cNvSpPr>
          <p:nvPr>
            <p:ph idx="1"/>
          </p:nvPr>
        </p:nvSpPr>
        <p:spPr/>
        <p:txBody>
          <a:bodyPr>
            <a:normAutofit fontScale="77500" lnSpcReduction="20000"/>
          </a:bodyPr>
          <a:lstStyle/>
          <a:p>
            <a:pPr marL="0" indent="0">
              <a:lnSpc>
                <a:spcPct val="120000"/>
              </a:lnSpc>
              <a:spcAft>
                <a:spcPts val="600"/>
              </a:spcAft>
              <a:buNone/>
            </a:pPr>
            <a:r>
              <a:rPr lang="en-US"/>
              <a:t>While Philip was in Samaria, one of God’s angel messengers came to him and said, “Get up, and go south along the desert road, you know, the road that goes from Jerusalem to the town called Gaza.”   </a:t>
            </a:r>
          </a:p>
          <a:p>
            <a:pPr marL="0" indent="0">
              <a:lnSpc>
                <a:spcPct val="120000"/>
              </a:lnSpc>
              <a:spcAft>
                <a:spcPts val="600"/>
              </a:spcAft>
              <a:buNone/>
            </a:pPr>
            <a:r>
              <a:rPr lang="en-US"/>
              <a:t>So Philip got up, and he started to go along that road, and he saw a man from Ethiopia country sitting in a trailer, and horses were pulling the trailer along that road. He was the sort of man that couldn’t have any kids. He worked for an important woman called Candace. She was the big boss over Ethiopia. That man was one of her important workers. He looked after all her money. But he had a break from that work and went to Jerusalem to show respect to God, and then he started to go back home along that road. </a:t>
            </a:r>
          </a:p>
        </p:txBody>
      </p:sp>
    </p:spTree>
    <p:extLst>
      <p:ext uri="{BB962C8B-B14F-4D97-AF65-F5344CB8AC3E}">
        <p14:creationId xmlns:p14="http://schemas.microsoft.com/office/powerpoint/2010/main" val="961338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240887-A110-FE40-3A79-A4ED3DC85C5F}"/>
              </a:ext>
            </a:extLst>
          </p:cNvPr>
          <p:cNvSpPr>
            <a:spLocks noGrp="1"/>
          </p:cNvSpPr>
          <p:nvPr>
            <p:ph idx="1"/>
          </p:nvPr>
        </p:nvSpPr>
        <p:spPr/>
        <p:txBody>
          <a:bodyPr>
            <a:normAutofit fontScale="85000" lnSpcReduction="20000"/>
          </a:bodyPr>
          <a:lstStyle/>
          <a:p>
            <a:pPr marL="0" indent="0">
              <a:lnSpc>
                <a:spcPct val="120000"/>
              </a:lnSpc>
              <a:spcAft>
                <a:spcPts val="600"/>
              </a:spcAft>
              <a:buNone/>
            </a:pPr>
            <a:r>
              <a:rPr lang="en-US"/>
              <a:t>Philip saw him sitting in his trailer, and he was reading God’s book. He was reading the part that Isaiah wrote a long time ago. Isaiah was one of God’s men that told people God’s messages. </a:t>
            </a:r>
          </a:p>
          <a:p>
            <a:pPr marL="0" indent="0">
              <a:lnSpc>
                <a:spcPct val="120000"/>
              </a:lnSpc>
              <a:spcAft>
                <a:spcPts val="600"/>
              </a:spcAft>
              <a:buNone/>
            </a:pPr>
            <a:r>
              <a:rPr lang="en-US"/>
              <a:t>Then the Holy Spirit said to Philip, “Catch up with that trailer and walk along beside it.”  </a:t>
            </a:r>
          </a:p>
          <a:p>
            <a:pPr marL="0" indent="0">
              <a:lnSpc>
                <a:spcPct val="120000"/>
              </a:lnSpc>
              <a:spcAft>
                <a:spcPts val="600"/>
              </a:spcAft>
              <a:buNone/>
            </a:pPr>
            <a:r>
              <a:rPr lang="en-US"/>
              <a:t>So Philip ran up close to the trailer, and when he was beside it, he heard that man reading from the words that Isaiah wrote in God’s book. Philip asked him, “Can you understand that book you are reading?” </a:t>
            </a:r>
          </a:p>
          <a:p>
            <a:pPr marL="0" indent="0">
              <a:lnSpc>
                <a:spcPct val="120000"/>
              </a:lnSpc>
              <a:spcAft>
                <a:spcPts val="600"/>
              </a:spcAft>
              <a:buNone/>
            </a:pPr>
            <a:r>
              <a:rPr lang="en-US"/>
              <a:t>The Ethiopian man said, “No, I can’t understand it. I need somebody to help me.” </a:t>
            </a:r>
          </a:p>
        </p:txBody>
      </p:sp>
    </p:spTree>
    <p:extLst>
      <p:ext uri="{BB962C8B-B14F-4D97-AF65-F5344CB8AC3E}">
        <p14:creationId xmlns:p14="http://schemas.microsoft.com/office/powerpoint/2010/main" val="3898516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240887-A110-FE40-3A79-A4ED3DC85C5F}"/>
              </a:ext>
            </a:extLst>
          </p:cNvPr>
          <p:cNvSpPr>
            <a:spLocks noGrp="1"/>
          </p:cNvSpPr>
          <p:nvPr>
            <p:ph idx="1"/>
          </p:nvPr>
        </p:nvSpPr>
        <p:spPr/>
        <p:txBody>
          <a:bodyPr>
            <a:normAutofit/>
          </a:bodyPr>
          <a:lstStyle/>
          <a:p>
            <a:pPr marL="0" indent="0">
              <a:lnSpc>
                <a:spcPct val="110000"/>
              </a:lnSpc>
              <a:spcAft>
                <a:spcPts val="600"/>
              </a:spcAft>
              <a:buNone/>
            </a:pPr>
            <a:r>
              <a:rPr lang="en-US" sz="2400"/>
              <a:t>Then he asked Philip to climb up into the trailer and sit beside him. He was reading these words in God’s book, </a:t>
            </a:r>
          </a:p>
          <a:p>
            <a:pPr marL="0" indent="0">
              <a:lnSpc>
                <a:spcPct val="110000"/>
              </a:lnSpc>
              <a:spcAft>
                <a:spcPts val="600"/>
              </a:spcAft>
              <a:buNone/>
            </a:pPr>
            <a:r>
              <a:rPr lang="en-US" sz="2400"/>
              <a:t>“Some people took him away to kill him, </a:t>
            </a:r>
            <a:br>
              <a:rPr lang="en-US" sz="2400"/>
            </a:br>
            <a:r>
              <a:rPr lang="en-US" sz="2400"/>
              <a:t>just like men take a sheep away to kill it, </a:t>
            </a:r>
            <a:br>
              <a:rPr lang="en-US" sz="2400"/>
            </a:br>
            <a:r>
              <a:rPr lang="en-US" sz="2400"/>
              <a:t>but he was quiet and didn’t say anything. </a:t>
            </a:r>
            <a:br>
              <a:rPr lang="en-US" sz="2400"/>
            </a:br>
            <a:r>
              <a:rPr lang="en-US" sz="2400"/>
              <a:t>You know that a sheep is quiet, </a:t>
            </a:r>
            <a:br>
              <a:rPr lang="en-US" sz="2400"/>
            </a:br>
            <a:r>
              <a:rPr lang="en-US" sz="2400"/>
              <a:t>and it doesn’t make a noise while men cut off all its wool, </a:t>
            </a:r>
            <a:br>
              <a:rPr lang="en-US" sz="2400"/>
            </a:br>
            <a:r>
              <a:rPr lang="en-US" sz="2400"/>
              <a:t>well, he was quiet, just like that.</a:t>
            </a:r>
            <a:br>
              <a:rPr lang="en-US" sz="2400"/>
            </a:br>
            <a:r>
              <a:rPr lang="en-US" sz="2400"/>
              <a:t>Men shamed him, and they didn’t give him a proper trial in court. </a:t>
            </a:r>
            <a:br>
              <a:rPr lang="en-US" sz="2400"/>
            </a:br>
            <a:r>
              <a:rPr lang="en-US" sz="2400"/>
              <a:t>Then they killed him, so now he can’t have any kids.”</a:t>
            </a:r>
          </a:p>
        </p:txBody>
      </p:sp>
    </p:spTree>
    <p:extLst>
      <p:ext uri="{BB962C8B-B14F-4D97-AF65-F5344CB8AC3E}">
        <p14:creationId xmlns:p14="http://schemas.microsoft.com/office/powerpoint/2010/main" val="1230571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240887-A110-FE40-3A79-A4ED3DC85C5F}"/>
              </a:ext>
            </a:extLst>
          </p:cNvPr>
          <p:cNvSpPr>
            <a:spLocks noGrp="1"/>
          </p:cNvSpPr>
          <p:nvPr>
            <p:ph idx="1"/>
          </p:nvPr>
        </p:nvSpPr>
        <p:spPr/>
        <p:txBody>
          <a:bodyPr>
            <a:normAutofit fontScale="77500" lnSpcReduction="20000"/>
          </a:bodyPr>
          <a:lstStyle/>
          <a:p>
            <a:pPr marL="0" indent="0">
              <a:lnSpc>
                <a:spcPct val="120000"/>
              </a:lnSpc>
              <a:spcAft>
                <a:spcPts val="600"/>
              </a:spcAft>
              <a:buNone/>
            </a:pPr>
            <a:r>
              <a:rPr lang="en-US"/>
              <a:t>And the Ethiopian man said to Philip, “Who was Isaiah talking about? Was he talking about himself or somebody else?”</a:t>
            </a:r>
          </a:p>
          <a:p>
            <a:pPr marL="0" indent="0">
              <a:lnSpc>
                <a:spcPct val="120000"/>
              </a:lnSpc>
              <a:spcAft>
                <a:spcPts val="600"/>
              </a:spcAft>
              <a:buNone/>
            </a:pPr>
            <a:r>
              <a:rPr lang="en-US"/>
              <a:t>Then Philip told him that Isaiah was talking about Jesus. And he kept on talking, and he told that Ethiopian man the good news about Jesus.</a:t>
            </a:r>
          </a:p>
          <a:p>
            <a:pPr marL="0" indent="0">
              <a:lnSpc>
                <a:spcPct val="120000"/>
              </a:lnSpc>
              <a:spcAft>
                <a:spcPts val="600"/>
              </a:spcAft>
              <a:buNone/>
            </a:pPr>
            <a:r>
              <a:rPr lang="en-US"/>
              <a:t>They kept going along the road, and they came to some water. The Ethiopian man said, “Look, there is some water. I want you to baptise me now.” Then he told the man that was controlling the horses to stop. And the Ethiopian man and Philip went down into the water, and Philip baptised the Ethiopian man.</a:t>
            </a:r>
          </a:p>
          <a:p>
            <a:pPr marL="0" indent="0">
              <a:lnSpc>
                <a:spcPct val="120000"/>
              </a:lnSpc>
              <a:spcAft>
                <a:spcPts val="600"/>
              </a:spcAft>
              <a:buNone/>
            </a:pPr>
            <a:r>
              <a:rPr lang="en-US"/>
              <a:t>After they came up out of the water, the Holy Spirit quickly took Philip away. The Ethiopian man never saw him again, but he was really happy, and he kept going on his way home. </a:t>
            </a:r>
          </a:p>
        </p:txBody>
      </p:sp>
    </p:spTree>
    <p:extLst>
      <p:ext uri="{BB962C8B-B14F-4D97-AF65-F5344CB8AC3E}">
        <p14:creationId xmlns:p14="http://schemas.microsoft.com/office/powerpoint/2010/main" val="2252889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83064-B2C5-70B1-998F-EEF722A4A86B}"/>
              </a:ext>
            </a:extLst>
          </p:cNvPr>
          <p:cNvSpPr>
            <a:spLocks noGrp="1"/>
          </p:cNvSpPr>
          <p:nvPr>
            <p:ph type="title"/>
          </p:nvPr>
        </p:nvSpPr>
        <p:spPr/>
        <p:txBody>
          <a:bodyPr/>
          <a:lstStyle/>
          <a:p>
            <a:r>
              <a:rPr lang="en-US"/>
              <a:t>1.</a:t>
            </a:r>
            <a:br>
              <a:rPr lang="en-US"/>
            </a:br>
            <a:r>
              <a:rPr lang="en-US"/>
              <a:t>God is on his mission</a:t>
            </a:r>
          </a:p>
        </p:txBody>
      </p:sp>
    </p:spTree>
    <p:extLst>
      <p:ext uri="{BB962C8B-B14F-4D97-AF65-F5344CB8AC3E}">
        <p14:creationId xmlns:p14="http://schemas.microsoft.com/office/powerpoint/2010/main" val="19789764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83064-B2C5-70B1-998F-EEF722A4A86B}"/>
              </a:ext>
            </a:extLst>
          </p:cNvPr>
          <p:cNvSpPr>
            <a:spLocks noGrp="1"/>
          </p:cNvSpPr>
          <p:nvPr>
            <p:ph type="title"/>
          </p:nvPr>
        </p:nvSpPr>
        <p:spPr/>
        <p:txBody>
          <a:bodyPr/>
          <a:lstStyle/>
          <a:p>
            <a:r>
              <a:rPr lang="en-US"/>
              <a:t>2.</a:t>
            </a:r>
            <a:br>
              <a:rPr lang="en-US"/>
            </a:br>
            <a:r>
              <a:rPr lang="en-US"/>
              <a:t>The spirit will lead</a:t>
            </a:r>
          </a:p>
        </p:txBody>
      </p:sp>
    </p:spTree>
    <p:extLst>
      <p:ext uri="{BB962C8B-B14F-4D97-AF65-F5344CB8AC3E}">
        <p14:creationId xmlns:p14="http://schemas.microsoft.com/office/powerpoint/2010/main" val="4067296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83064-B2C5-70B1-998F-EEF722A4A86B}"/>
              </a:ext>
            </a:extLst>
          </p:cNvPr>
          <p:cNvSpPr>
            <a:spLocks noGrp="1"/>
          </p:cNvSpPr>
          <p:nvPr>
            <p:ph type="title"/>
          </p:nvPr>
        </p:nvSpPr>
        <p:spPr/>
        <p:txBody>
          <a:bodyPr/>
          <a:lstStyle/>
          <a:p>
            <a:r>
              <a:rPr lang="en-US"/>
              <a:t>3. </a:t>
            </a:r>
            <a:br>
              <a:rPr lang="en-US"/>
            </a:br>
            <a:r>
              <a:rPr lang="en-US"/>
              <a:t>When God’s servants go, God uses them</a:t>
            </a:r>
          </a:p>
        </p:txBody>
      </p:sp>
    </p:spTree>
    <p:extLst>
      <p:ext uri="{BB962C8B-B14F-4D97-AF65-F5344CB8AC3E}">
        <p14:creationId xmlns:p14="http://schemas.microsoft.com/office/powerpoint/2010/main" val="121768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6266BD-0CD4-C61E-6E4F-A75DA2007B22}"/>
              </a:ext>
            </a:extLst>
          </p:cNvPr>
          <p:cNvSpPr>
            <a:spLocks noGrp="1"/>
          </p:cNvSpPr>
          <p:nvPr>
            <p:ph type="title"/>
          </p:nvPr>
        </p:nvSpPr>
        <p:spPr/>
        <p:txBody>
          <a:bodyPr/>
          <a:lstStyle/>
          <a:p>
            <a:r>
              <a:rPr lang="en-US"/>
              <a:t>How can we be </a:t>
            </a:r>
            <a:br>
              <a:rPr lang="en-US"/>
            </a:br>
            <a:r>
              <a:rPr lang="en-US"/>
              <a:t>Spirit-led people?</a:t>
            </a:r>
          </a:p>
        </p:txBody>
      </p:sp>
    </p:spTree>
    <p:extLst>
      <p:ext uri="{BB962C8B-B14F-4D97-AF65-F5344CB8AC3E}">
        <p14:creationId xmlns:p14="http://schemas.microsoft.com/office/powerpoint/2010/main" val="3637778624"/>
      </p:ext>
    </p:extLst>
  </p:cSld>
  <p:clrMapOvr>
    <a:masterClrMapping/>
  </p:clrMapOvr>
</p:sld>
</file>

<file path=ppt/theme/theme1.xml><?xml version="1.0" encoding="utf-8"?>
<a:theme xmlns:a="http://schemas.openxmlformats.org/drawingml/2006/main" name="Office Theme">
  <a:themeElements>
    <a:clrScheme name="JC">
      <a:dk1>
        <a:srgbClr val="000000"/>
      </a:dk1>
      <a:lt1>
        <a:srgbClr val="FFFFFF"/>
      </a:lt1>
      <a:dk2>
        <a:srgbClr val="213278"/>
      </a:dk2>
      <a:lt2>
        <a:srgbClr val="E6E7E8"/>
      </a:lt2>
      <a:accent1>
        <a:srgbClr val="223279"/>
      </a:accent1>
      <a:accent2>
        <a:srgbClr val="1F58A8"/>
      </a:accent2>
      <a:accent3>
        <a:srgbClr val="EF373E"/>
      </a:accent3>
      <a:accent4>
        <a:srgbClr val="9C285B"/>
      </a:accent4>
      <a:accent5>
        <a:srgbClr val="653966"/>
      </a:accent5>
      <a:accent6>
        <a:srgbClr val="007C88"/>
      </a:accent6>
      <a:hlink>
        <a:srgbClr val="1F59A9"/>
      </a:hlink>
      <a:folHlink>
        <a:srgbClr val="1F59A9"/>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TaxCatchAll xmlns="7357dd1f-699d-4d79-9a3b-b8d4e997a419" xsi:nil="true"/>
    <lcf76f155ced4ddcb4097134ff3c332f xmlns="b7e36264-b76b-4546-857f-03fce5c6ba0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1" ma:contentTypeDescription="Create a new document." ma:contentTypeScope="" ma:versionID="2ffaeb971d5199f7c86426e11ce7bb15">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2eab2cdc995881cf1d732a646928acb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E0791E9-2D4F-4EFE-B0B6-7474D9A35B64}">
  <ds:schemaRefs>
    <ds:schemaRef ds:uri="b7e36264-b76b-4546-857f-03fce5c6ba07"/>
    <ds:schemaRef ds:uri="7357dd1f-699d-4d79-9a3b-b8d4e997a419"/>
    <ds:schemaRef ds:uri="http://purl.org/dc/elements/1.1/"/>
    <ds:schemaRef ds:uri="http://schemas.microsoft.com/office/2006/documentManagement/types"/>
    <ds:schemaRef ds:uri="http://purl.org/dc/terms/"/>
    <ds:schemaRef ds:uri="http://www.w3.org/XML/1998/namespace"/>
    <ds:schemaRef ds:uri="http://purl.org/dc/dcmityp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E7853426-4A4F-4DDD-B664-8F6E54AE26AF}">
  <ds:schemaRefs>
    <ds:schemaRef ds:uri="http://schemas.microsoft.com/sharepoint/v3/contenttype/forms"/>
  </ds:schemaRefs>
</ds:datastoreItem>
</file>

<file path=customXml/itemProps3.xml><?xml version="1.0" encoding="utf-8"?>
<ds:datastoreItem xmlns:ds="http://schemas.openxmlformats.org/officeDocument/2006/customXml" ds:itemID="{D28BA4E7-379D-43A2-9D77-8E18E5DE1A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1746</TotalTime>
  <Words>637</Words>
  <Application>Microsoft Macintosh PowerPoint</Application>
  <PresentationFormat>Widescreen</PresentationFormat>
  <Paragraphs>28</Paragraphs>
  <Slides>13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Aptos</vt:lpstr>
      <vt:lpstr>Arial</vt:lpstr>
      <vt:lpstr>Avenir Next LT Pro</vt:lpstr>
      <vt:lpstr>Avenir Next LT Pro Demi</vt:lpstr>
      <vt:lpstr>Office Theme</vt:lpstr>
      <vt:lpstr>Spirit-led</vt:lpstr>
      <vt:lpstr>Acts 8:26–40, Plain English Version</vt:lpstr>
      <vt:lpstr>PowerPoint Presentation</vt:lpstr>
      <vt:lpstr>PowerPoint Presentation</vt:lpstr>
      <vt:lpstr>PowerPoint Presentation</vt:lpstr>
      <vt:lpstr>1. God is on his mission</vt:lpstr>
      <vt:lpstr>2. The spirit will lead</vt:lpstr>
      <vt:lpstr>3.  When God’s servants go, God uses them</vt:lpstr>
      <vt:lpstr>How can we be  Spirit-led people?</vt:lpstr>
      <vt:lpstr>1. Listen</vt:lpstr>
      <vt:lpstr>2. Discern</vt:lpstr>
      <vt:lpstr>3. Go</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Anna Bramble</dc:creator>
  <cp:lastModifiedBy>Anna Bramble</cp:lastModifiedBy>
  <cp:revision>18</cp:revision>
  <dcterms:created xsi:type="dcterms:W3CDTF">2024-03-17T23:09:31Z</dcterms:created>
  <dcterms:modified xsi:type="dcterms:W3CDTF">2024-05-30T04:38:52Z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ies>
</file>